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media/image51.jpg" ContentType="image/jpg"/>
  <Override PartName="/ppt/notesSlides/notesSlide22.xml" ContentType="application/vnd.openxmlformats-officedocument.presentationml.notesSlide+xml"/>
  <Override PartName="/ppt/media/image55.jpg" ContentType="image/jpg"/>
  <Override PartName="/ppt/media/image56.jpg" ContentType="image/jpg"/>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8" r:id="rId2"/>
    <p:sldId id="257" r:id="rId3"/>
    <p:sldId id="2240" r:id="rId4"/>
    <p:sldId id="2251" r:id="rId5"/>
    <p:sldId id="741" r:id="rId6"/>
    <p:sldId id="2241" r:id="rId7"/>
    <p:sldId id="2249" r:id="rId8"/>
    <p:sldId id="2239" r:id="rId9"/>
    <p:sldId id="2250" r:id="rId10"/>
    <p:sldId id="277" r:id="rId11"/>
    <p:sldId id="764" r:id="rId12"/>
    <p:sldId id="350" r:id="rId13"/>
    <p:sldId id="363" r:id="rId14"/>
    <p:sldId id="348" r:id="rId15"/>
    <p:sldId id="338" r:id="rId16"/>
    <p:sldId id="374" r:id="rId17"/>
    <p:sldId id="366" r:id="rId18"/>
    <p:sldId id="365" r:id="rId19"/>
    <p:sldId id="376" r:id="rId20"/>
    <p:sldId id="378" r:id="rId21"/>
    <p:sldId id="2253" r:id="rId22"/>
    <p:sldId id="2254" r:id="rId23"/>
    <p:sldId id="2242" r:id="rId24"/>
    <p:sldId id="261" r:id="rId25"/>
    <p:sldId id="260" r:id="rId26"/>
    <p:sldId id="2244" r:id="rId27"/>
    <p:sldId id="380" r:id="rId28"/>
    <p:sldId id="582" r:id="rId29"/>
    <p:sldId id="587" r:id="rId30"/>
    <p:sldId id="266" r:id="rId31"/>
    <p:sldId id="595" r:id="rId32"/>
    <p:sldId id="265" r:id="rId33"/>
    <p:sldId id="594" r:id="rId34"/>
    <p:sldId id="601" r:id="rId35"/>
    <p:sldId id="602" r:id="rId36"/>
    <p:sldId id="562" r:id="rId37"/>
    <p:sldId id="2255" r:id="rId38"/>
    <p:sldId id="284" r:id="rId39"/>
    <p:sldId id="302" r:id="rId40"/>
    <p:sldId id="285" r:id="rId41"/>
    <p:sldId id="286" r:id="rId42"/>
    <p:sldId id="287" r:id="rId43"/>
    <p:sldId id="289" r:id="rId44"/>
    <p:sldId id="291" r:id="rId45"/>
    <p:sldId id="2247" r:id="rId46"/>
    <p:sldId id="259" r:id="rId47"/>
    <p:sldId id="293" r:id="rId48"/>
    <p:sldId id="262" r:id="rId49"/>
    <p:sldId id="263" r:id="rId50"/>
    <p:sldId id="294" r:id="rId51"/>
    <p:sldId id="2248" r:id="rId52"/>
    <p:sldId id="224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43FC26-C52E-41CF-9FA1-FA9A7EBE3FA8}" v="124" dt="2025-05-21T19:33:10.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944" autoAdjust="0"/>
  </p:normalViewPr>
  <p:slideViewPr>
    <p:cSldViewPr snapToGrid="0">
      <p:cViewPr varScale="1">
        <p:scale>
          <a:sx n="74" d="100"/>
          <a:sy n="74" d="100"/>
        </p:scale>
        <p:origin x="31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wford, Tracie" userId="1399dea3-3684-4401-b359-5d7e417d90ce" providerId="ADAL" clId="{9A43FC26-C52E-41CF-9FA1-FA9A7EBE3FA8}"/>
    <pc:docChg chg="undo custSel addSld delSld modSld sldOrd">
      <pc:chgData name="Crawford, Tracie" userId="1399dea3-3684-4401-b359-5d7e417d90ce" providerId="ADAL" clId="{9A43FC26-C52E-41CF-9FA1-FA9A7EBE3FA8}" dt="2025-05-28T22:02:15.353" v="9970" actId="47"/>
      <pc:docMkLst>
        <pc:docMk/>
      </pc:docMkLst>
      <pc:sldChg chg="modSp mod">
        <pc:chgData name="Crawford, Tracie" userId="1399dea3-3684-4401-b359-5d7e417d90ce" providerId="ADAL" clId="{9A43FC26-C52E-41CF-9FA1-FA9A7EBE3FA8}" dt="2025-05-07T14:24:23.075" v="53" actId="1076"/>
        <pc:sldMkLst>
          <pc:docMk/>
          <pc:sldMk cId="4239168065" sldId="258"/>
        </pc:sldMkLst>
        <pc:spChg chg="mod">
          <ac:chgData name="Crawford, Tracie" userId="1399dea3-3684-4401-b359-5d7e417d90ce" providerId="ADAL" clId="{9A43FC26-C52E-41CF-9FA1-FA9A7EBE3FA8}" dt="2025-05-07T14:23:50.802" v="48" actId="121"/>
          <ac:spMkLst>
            <pc:docMk/>
            <pc:sldMk cId="4239168065" sldId="258"/>
            <ac:spMk id="4" creationId="{1044CEC2-5676-D853-183B-A5D601C5549B}"/>
          </ac:spMkLst>
        </pc:spChg>
        <pc:spChg chg="mod">
          <ac:chgData name="Crawford, Tracie" userId="1399dea3-3684-4401-b359-5d7e417d90ce" providerId="ADAL" clId="{9A43FC26-C52E-41CF-9FA1-FA9A7EBE3FA8}" dt="2025-05-07T14:24:23.075" v="53" actId="1076"/>
          <ac:spMkLst>
            <pc:docMk/>
            <pc:sldMk cId="4239168065" sldId="258"/>
            <ac:spMk id="11" creationId="{CC2D4659-7B05-7921-9D2C-B15E4FF7A797}"/>
          </ac:spMkLst>
        </pc:spChg>
      </pc:sldChg>
      <pc:sldChg chg="del">
        <pc:chgData name="Crawford, Tracie" userId="1399dea3-3684-4401-b359-5d7e417d90ce" providerId="ADAL" clId="{9A43FC26-C52E-41CF-9FA1-FA9A7EBE3FA8}" dt="2025-05-16T19:09:48.029" v="1162" actId="47"/>
        <pc:sldMkLst>
          <pc:docMk/>
          <pc:sldMk cId="414865669" sldId="259"/>
        </pc:sldMkLst>
      </pc:sldChg>
      <pc:sldChg chg="modSp add ord">
        <pc:chgData name="Crawford, Tracie" userId="1399dea3-3684-4401-b359-5d7e417d90ce" providerId="ADAL" clId="{9A43FC26-C52E-41CF-9FA1-FA9A7EBE3FA8}" dt="2025-05-21T14:59:54.384" v="2123"/>
        <pc:sldMkLst>
          <pc:docMk/>
          <pc:sldMk cId="2915450600" sldId="259"/>
        </pc:sldMkLst>
        <pc:spChg chg="mod">
          <ac:chgData name="Crawford, Tracie" userId="1399dea3-3684-4401-b359-5d7e417d90ce" providerId="ADAL" clId="{9A43FC26-C52E-41CF-9FA1-FA9A7EBE3FA8}" dt="2025-05-21T14:59:54.384" v="2123"/>
          <ac:spMkLst>
            <pc:docMk/>
            <pc:sldMk cId="2915450600" sldId="259"/>
            <ac:spMk id="2" creationId="{ED82F2BD-2FA0-F588-A9FF-8D0E0074CB07}"/>
          </ac:spMkLst>
        </pc:spChg>
        <pc:spChg chg="mod">
          <ac:chgData name="Crawford, Tracie" userId="1399dea3-3684-4401-b359-5d7e417d90ce" providerId="ADAL" clId="{9A43FC26-C52E-41CF-9FA1-FA9A7EBE3FA8}" dt="2025-05-21T14:59:54.384" v="2123"/>
          <ac:spMkLst>
            <pc:docMk/>
            <pc:sldMk cId="2915450600" sldId="259"/>
            <ac:spMk id="3" creationId="{2EE356D2-BC20-97FF-303D-68E5C2A07FAD}"/>
          </ac:spMkLst>
        </pc:spChg>
      </pc:sldChg>
      <pc:sldChg chg="modSp add mod setBg">
        <pc:chgData name="Crawford, Tracie" userId="1399dea3-3684-4401-b359-5d7e417d90ce" providerId="ADAL" clId="{9A43FC26-C52E-41CF-9FA1-FA9A7EBE3FA8}" dt="2025-05-16T19:01:11.181" v="1109" actId="207"/>
        <pc:sldMkLst>
          <pc:docMk/>
          <pc:sldMk cId="3445562218" sldId="260"/>
        </pc:sldMkLst>
        <pc:spChg chg="mod">
          <ac:chgData name="Crawford, Tracie" userId="1399dea3-3684-4401-b359-5d7e417d90ce" providerId="ADAL" clId="{9A43FC26-C52E-41CF-9FA1-FA9A7EBE3FA8}" dt="2025-05-16T19:01:11.181" v="1109" actId="207"/>
          <ac:spMkLst>
            <pc:docMk/>
            <pc:sldMk cId="3445562218" sldId="260"/>
            <ac:spMk id="2" creationId="{B60F2507-1D8A-4743-BC8C-5293BA50DB53}"/>
          </ac:spMkLst>
        </pc:spChg>
      </pc:sldChg>
      <pc:sldChg chg="addSp modSp add mod setBg">
        <pc:chgData name="Crawford, Tracie" userId="1399dea3-3684-4401-b359-5d7e417d90ce" providerId="ADAL" clId="{9A43FC26-C52E-41CF-9FA1-FA9A7EBE3FA8}" dt="2025-05-21T14:59:54.384" v="2123"/>
        <pc:sldMkLst>
          <pc:docMk/>
          <pc:sldMk cId="2672909004" sldId="261"/>
        </pc:sldMkLst>
        <pc:spChg chg="mod">
          <ac:chgData name="Crawford, Tracie" userId="1399dea3-3684-4401-b359-5d7e417d90ce" providerId="ADAL" clId="{9A43FC26-C52E-41CF-9FA1-FA9A7EBE3FA8}" dt="2025-05-21T14:59:54.384" v="2123"/>
          <ac:spMkLst>
            <pc:docMk/>
            <pc:sldMk cId="2672909004" sldId="261"/>
            <ac:spMk id="2" creationId="{C12A2642-BF9C-F4AC-A24A-B807915E2FD0}"/>
          </ac:spMkLst>
        </pc:spChg>
        <pc:picChg chg="add mod">
          <ac:chgData name="Crawford, Tracie" userId="1399dea3-3684-4401-b359-5d7e417d90ce" providerId="ADAL" clId="{9A43FC26-C52E-41CF-9FA1-FA9A7EBE3FA8}" dt="2025-05-16T19:00:38.736" v="1105"/>
          <ac:picMkLst>
            <pc:docMk/>
            <pc:sldMk cId="2672909004" sldId="261"/>
            <ac:picMk id="5" creationId="{294D0564-540F-C9A6-C8AA-D09663C40039}"/>
          </ac:picMkLst>
        </pc:picChg>
      </pc:sldChg>
      <pc:sldChg chg="delSp modSp add mod setBg delDesignElem">
        <pc:chgData name="Crawford, Tracie" userId="1399dea3-3684-4401-b359-5d7e417d90ce" providerId="ADAL" clId="{9A43FC26-C52E-41CF-9FA1-FA9A7EBE3FA8}" dt="2025-05-19T13:19:10.036" v="1270" actId="207"/>
        <pc:sldMkLst>
          <pc:docMk/>
          <pc:sldMk cId="2246683580" sldId="262"/>
        </pc:sldMkLst>
        <pc:spChg chg="mod">
          <ac:chgData name="Crawford, Tracie" userId="1399dea3-3684-4401-b359-5d7e417d90ce" providerId="ADAL" clId="{9A43FC26-C52E-41CF-9FA1-FA9A7EBE3FA8}" dt="2025-05-19T13:19:00.997" v="1269" actId="1076"/>
          <ac:spMkLst>
            <pc:docMk/>
            <pc:sldMk cId="2246683580" sldId="262"/>
            <ac:spMk id="2" creationId="{DCE4CAC7-5DE4-7BF1-C102-CFF3BF89B394}"/>
          </ac:spMkLst>
        </pc:spChg>
        <pc:spChg chg="mod">
          <ac:chgData name="Crawford, Tracie" userId="1399dea3-3684-4401-b359-5d7e417d90ce" providerId="ADAL" clId="{9A43FC26-C52E-41CF-9FA1-FA9A7EBE3FA8}" dt="2025-05-19T13:19:10.036" v="1270" actId="207"/>
          <ac:spMkLst>
            <pc:docMk/>
            <pc:sldMk cId="2246683580" sldId="262"/>
            <ac:spMk id="3" creationId="{38D147D1-3E8F-CB31-98EC-A854357AE4F2}"/>
          </ac:spMkLst>
        </pc:spChg>
        <pc:spChg chg="del">
          <ac:chgData name="Crawford, Tracie" userId="1399dea3-3684-4401-b359-5d7e417d90ce" providerId="ADAL" clId="{9A43FC26-C52E-41CF-9FA1-FA9A7EBE3FA8}" dt="2025-05-19T13:18:30.810" v="1262"/>
          <ac:spMkLst>
            <pc:docMk/>
            <pc:sldMk cId="2246683580" sldId="262"/>
            <ac:spMk id="1127" creationId="{D809BC76-F44D-47B4-ABD2-7CF577BA9E4F}"/>
          </ac:spMkLst>
        </pc:spChg>
        <pc:spChg chg="del">
          <ac:chgData name="Crawford, Tracie" userId="1399dea3-3684-4401-b359-5d7e417d90ce" providerId="ADAL" clId="{9A43FC26-C52E-41CF-9FA1-FA9A7EBE3FA8}" dt="2025-05-19T13:18:30.810" v="1262"/>
          <ac:spMkLst>
            <pc:docMk/>
            <pc:sldMk cId="2246683580" sldId="262"/>
            <ac:spMk id="1128" creationId="{609F0FC6-7812-4768-BE4C-04496325BBE0}"/>
          </ac:spMkLst>
        </pc:spChg>
        <pc:spChg chg="del">
          <ac:chgData name="Crawford, Tracie" userId="1399dea3-3684-4401-b359-5d7e417d90ce" providerId="ADAL" clId="{9A43FC26-C52E-41CF-9FA1-FA9A7EBE3FA8}" dt="2025-05-19T13:18:30.810" v="1262"/>
          <ac:spMkLst>
            <pc:docMk/>
            <pc:sldMk cId="2246683580" sldId="262"/>
            <ac:spMk id="1129" creationId="{4CD46C57-EE1B-4881-B55F-E8DF063F6A93}"/>
          </ac:spMkLst>
        </pc:spChg>
      </pc:sldChg>
      <pc:sldChg chg="modSp add mod">
        <pc:chgData name="Crawford, Tracie" userId="1399dea3-3684-4401-b359-5d7e417d90ce" providerId="ADAL" clId="{9A43FC26-C52E-41CF-9FA1-FA9A7EBE3FA8}" dt="2025-05-21T14:59:54.384" v="2123"/>
        <pc:sldMkLst>
          <pc:docMk/>
          <pc:sldMk cId="578066647" sldId="263"/>
        </pc:sldMkLst>
        <pc:spChg chg="mod">
          <ac:chgData name="Crawford, Tracie" userId="1399dea3-3684-4401-b359-5d7e417d90ce" providerId="ADAL" clId="{9A43FC26-C52E-41CF-9FA1-FA9A7EBE3FA8}" dt="2025-05-21T14:59:54.384" v="2123"/>
          <ac:spMkLst>
            <pc:docMk/>
            <pc:sldMk cId="578066647" sldId="263"/>
            <ac:spMk id="2" creationId="{7FDF2EC8-E4B3-EA7C-EDDA-1C9770822BC8}"/>
          </ac:spMkLst>
        </pc:spChg>
        <pc:spChg chg="mod">
          <ac:chgData name="Crawford, Tracie" userId="1399dea3-3684-4401-b359-5d7e417d90ce" providerId="ADAL" clId="{9A43FC26-C52E-41CF-9FA1-FA9A7EBE3FA8}" dt="2025-05-21T14:59:54.384" v="2123"/>
          <ac:spMkLst>
            <pc:docMk/>
            <pc:sldMk cId="578066647" sldId="263"/>
            <ac:spMk id="3" creationId="{742BB357-EE71-3C01-EA1B-7F2AC15B7C82}"/>
          </ac:spMkLst>
        </pc:spChg>
      </pc:sldChg>
      <pc:sldChg chg="del">
        <pc:chgData name="Crawford, Tracie" userId="1399dea3-3684-4401-b359-5d7e417d90ce" providerId="ADAL" clId="{9A43FC26-C52E-41CF-9FA1-FA9A7EBE3FA8}" dt="2025-05-16T19:09:54.280" v="1164" actId="47"/>
        <pc:sldMkLst>
          <pc:docMk/>
          <pc:sldMk cId="3827532570" sldId="264"/>
        </pc:sldMkLst>
      </pc:sldChg>
      <pc:sldChg chg="modSp add mod setBg">
        <pc:chgData name="Crawford, Tracie" userId="1399dea3-3684-4401-b359-5d7e417d90ce" providerId="ADAL" clId="{9A43FC26-C52E-41CF-9FA1-FA9A7EBE3FA8}" dt="2025-05-21T14:59:54.384" v="2123"/>
        <pc:sldMkLst>
          <pc:docMk/>
          <pc:sldMk cId="3655461507" sldId="265"/>
        </pc:sldMkLst>
        <pc:spChg chg="mod">
          <ac:chgData name="Crawford, Tracie" userId="1399dea3-3684-4401-b359-5d7e417d90ce" providerId="ADAL" clId="{9A43FC26-C52E-41CF-9FA1-FA9A7EBE3FA8}" dt="2025-05-21T14:59:54.384" v="2123"/>
          <ac:spMkLst>
            <pc:docMk/>
            <pc:sldMk cId="3655461507" sldId="265"/>
            <ac:spMk id="3" creationId="{FB66E5D9-A09D-B091-9DB5-70314ECF46E0}"/>
          </ac:spMkLst>
        </pc:spChg>
      </pc:sldChg>
      <pc:sldChg chg="add">
        <pc:chgData name="Crawford, Tracie" userId="1399dea3-3684-4401-b359-5d7e417d90ce" providerId="ADAL" clId="{9A43FC26-C52E-41CF-9FA1-FA9A7EBE3FA8}" dt="2025-05-16T19:03:27.892" v="1124"/>
        <pc:sldMkLst>
          <pc:docMk/>
          <pc:sldMk cId="778546283" sldId="266"/>
        </pc:sldMkLst>
      </pc:sldChg>
      <pc:sldChg chg="addSp delSp modSp add mod setBg setClrOvrMap">
        <pc:chgData name="Crawford, Tracie" userId="1399dea3-3684-4401-b359-5d7e417d90ce" providerId="ADAL" clId="{9A43FC26-C52E-41CF-9FA1-FA9A7EBE3FA8}" dt="2025-05-21T18:26:16.274" v="5283" actId="27636"/>
        <pc:sldMkLst>
          <pc:docMk/>
          <pc:sldMk cId="3181499027" sldId="277"/>
        </pc:sldMkLst>
        <pc:spChg chg="mod">
          <ac:chgData name="Crawford, Tracie" userId="1399dea3-3684-4401-b359-5d7e417d90ce" providerId="ADAL" clId="{9A43FC26-C52E-41CF-9FA1-FA9A7EBE3FA8}" dt="2025-05-21T18:25:59.918" v="5278" actId="26606"/>
          <ac:spMkLst>
            <pc:docMk/>
            <pc:sldMk cId="3181499027" sldId="277"/>
            <ac:spMk id="2" creationId="{00000000-0000-0000-0000-000000000000}"/>
          </ac:spMkLst>
        </pc:spChg>
        <pc:spChg chg="mod">
          <ac:chgData name="Crawford, Tracie" userId="1399dea3-3684-4401-b359-5d7e417d90ce" providerId="ADAL" clId="{9A43FC26-C52E-41CF-9FA1-FA9A7EBE3FA8}" dt="2025-05-21T18:26:16.274" v="5283" actId="27636"/>
          <ac:spMkLst>
            <pc:docMk/>
            <pc:sldMk cId="3181499027" sldId="277"/>
            <ac:spMk id="3" creationId="{00000000-0000-0000-0000-000000000000}"/>
          </ac:spMkLst>
        </pc:spChg>
        <pc:spChg chg="add del">
          <ac:chgData name="Crawford, Tracie" userId="1399dea3-3684-4401-b359-5d7e417d90ce" providerId="ADAL" clId="{9A43FC26-C52E-41CF-9FA1-FA9A7EBE3FA8}" dt="2025-05-21T18:25:59.887" v="5277" actId="26606"/>
          <ac:spMkLst>
            <pc:docMk/>
            <pc:sldMk cId="3181499027" sldId="277"/>
            <ac:spMk id="10" creationId="{3BCB5F6A-9EB0-40B0-9D13-3023E9A20508}"/>
          </ac:spMkLst>
        </pc:spChg>
        <pc:spChg chg="add">
          <ac:chgData name="Crawford, Tracie" userId="1399dea3-3684-4401-b359-5d7e417d90ce" providerId="ADAL" clId="{9A43FC26-C52E-41CF-9FA1-FA9A7EBE3FA8}" dt="2025-05-21T18:25:59.918" v="5278" actId="26606"/>
          <ac:spMkLst>
            <pc:docMk/>
            <pc:sldMk cId="3181499027" sldId="277"/>
            <ac:spMk id="12" creationId="{3BCB5F6A-9EB0-40B0-9D13-3023E9A20508}"/>
          </ac:spMkLst>
        </pc:spChg>
        <pc:picChg chg="mod ord">
          <ac:chgData name="Crawford, Tracie" userId="1399dea3-3684-4401-b359-5d7e417d90ce" providerId="ADAL" clId="{9A43FC26-C52E-41CF-9FA1-FA9A7EBE3FA8}" dt="2025-05-21T18:25:59.918" v="5278" actId="26606"/>
          <ac:picMkLst>
            <pc:docMk/>
            <pc:sldMk cId="3181499027" sldId="277"/>
            <ac:picMk id="5" creationId="{BDD5A702-DB1A-5530-45D1-B81E1D51BE31}"/>
          </ac:picMkLst>
        </pc:picChg>
      </pc:sldChg>
      <pc:sldChg chg="add">
        <pc:chgData name="Crawford, Tracie" userId="1399dea3-3684-4401-b359-5d7e417d90ce" providerId="ADAL" clId="{9A43FC26-C52E-41CF-9FA1-FA9A7EBE3FA8}" dt="2025-05-19T12:35:53.993" v="1167"/>
        <pc:sldMkLst>
          <pc:docMk/>
          <pc:sldMk cId="0" sldId="284"/>
        </pc:sldMkLst>
      </pc:sldChg>
      <pc:sldChg chg="add ord">
        <pc:chgData name="Crawford, Tracie" userId="1399dea3-3684-4401-b359-5d7e417d90ce" providerId="ADAL" clId="{9A43FC26-C52E-41CF-9FA1-FA9A7EBE3FA8}" dt="2025-05-19T12:36:28.095" v="1171"/>
        <pc:sldMkLst>
          <pc:docMk/>
          <pc:sldMk cId="0" sldId="285"/>
        </pc:sldMkLst>
      </pc:sldChg>
      <pc:sldChg chg="addSp delSp modSp add mod setBg">
        <pc:chgData name="Crawford, Tracie" userId="1399dea3-3684-4401-b359-5d7e417d90ce" providerId="ADAL" clId="{9A43FC26-C52E-41CF-9FA1-FA9A7EBE3FA8}" dt="2025-05-21T14:59:54.384" v="2123"/>
        <pc:sldMkLst>
          <pc:docMk/>
          <pc:sldMk cId="0" sldId="286"/>
        </pc:sldMkLst>
        <pc:spChg chg="mod ord">
          <ac:chgData name="Crawford, Tracie" userId="1399dea3-3684-4401-b359-5d7e417d90ce" providerId="ADAL" clId="{9A43FC26-C52E-41CF-9FA1-FA9A7EBE3FA8}" dt="2025-05-19T12:42:16.985" v="1180" actId="26606"/>
          <ac:spMkLst>
            <pc:docMk/>
            <pc:sldMk cId="0" sldId="286"/>
            <ac:spMk id="2" creationId="{00000000-0000-0000-0000-000000000000}"/>
          </ac:spMkLst>
        </pc:spChg>
        <pc:spChg chg="mod">
          <ac:chgData name="Crawford, Tracie" userId="1399dea3-3684-4401-b359-5d7e417d90ce" providerId="ADAL" clId="{9A43FC26-C52E-41CF-9FA1-FA9A7EBE3FA8}" dt="2025-05-21T14:59:54.384" v="2123"/>
          <ac:spMkLst>
            <pc:docMk/>
            <pc:sldMk cId="0" sldId="286"/>
            <ac:spMk id="4" creationId="{00000000-0000-0000-0000-000000000000}"/>
          </ac:spMkLst>
        </pc:spChg>
        <pc:grpChg chg="add del">
          <ac:chgData name="Crawford, Tracie" userId="1399dea3-3684-4401-b359-5d7e417d90ce" providerId="ADAL" clId="{9A43FC26-C52E-41CF-9FA1-FA9A7EBE3FA8}" dt="2025-05-19T12:42:16.985" v="1180" actId="26606"/>
          <ac:grpSpMkLst>
            <pc:docMk/>
            <pc:sldMk cId="0" sldId="286"/>
            <ac:grpSpMk id="12" creationId="{90A61547-2555-4DE2-A37F-A53E54917441}"/>
          </ac:grpSpMkLst>
        </pc:grpChg>
        <pc:picChg chg="del">
          <ac:chgData name="Crawford, Tracie" userId="1399dea3-3684-4401-b359-5d7e417d90ce" providerId="ADAL" clId="{9A43FC26-C52E-41CF-9FA1-FA9A7EBE3FA8}" dt="2025-05-19T12:41:11.135" v="1173" actId="478"/>
          <ac:picMkLst>
            <pc:docMk/>
            <pc:sldMk cId="0" sldId="286"/>
            <ac:picMk id="3" creationId="{00000000-0000-0000-0000-000000000000}"/>
          </ac:picMkLst>
        </pc:picChg>
        <pc:picChg chg="mod">
          <ac:chgData name="Crawford, Tracie" userId="1399dea3-3684-4401-b359-5d7e417d90ce" providerId="ADAL" clId="{9A43FC26-C52E-41CF-9FA1-FA9A7EBE3FA8}" dt="2025-05-19T12:42:16.985" v="1180" actId="26606"/>
          <ac:picMkLst>
            <pc:docMk/>
            <pc:sldMk cId="0" sldId="286"/>
            <ac:picMk id="5" creationId="{00000000-0000-0000-0000-000000000000}"/>
          </ac:picMkLst>
        </pc:picChg>
        <pc:picChg chg="add mod">
          <ac:chgData name="Crawford, Tracie" userId="1399dea3-3684-4401-b359-5d7e417d90ce" providerId="ADAL" clId="{9A43FC26-C52E-41CF-9FA1-FA9A7EBE3FA8}" dt="2025-05-19T12:42:16.985" v="1180" actId="26606"/>
          <ac:picMkLst>
            <pc:docMk/>
            <pc:sldMk cId="0" sldId="286"/>
            <ac:picMk id="7" creationId="{206F7465-F96F-4693-BA30-18BDB564D006}"/>
          </ac:picMkLst>
        </pc:picChg>
      </pc:sldChg>
      <pc:sldChg chg="addSp delSp modSp add mod setBg delDesignElem">
        <pc:chgData name="Crawford, Tracie" userId="1399dea3-3684-4401-b359-5d7e417d90ce" providerId="ADAL" clId="{9A43FC26-C52E-41CF-9FA1-FA9A7EBE3FA8}" dt="2025-05-21T14:59:54.384" v="2123"/>
        <pc:sldMkLst>
          <pc:docMk/>
          <pc:sldMk cId="0" sldId="287"/>
        </pc:sldMkLst>
        <pc:spChg chg="add del">
          <ac:chgData name="Crawford, Tracie" userId="1399dea3-3684-4401-b359-5d7e417d90ce" providerId="ADAL" clId="{9A43FC26-C52E-41CF-9FA1-FA9A7EBE3FA8}" dt="2025-05-21T14:59:54.384" v="2123"/>
          <ac:spMkLst>
            <pc:docMk/>
            <pc:sldMk cId="0" sldId="287"/>
            <ac:spMk id="9" creationId="{41DC778F-EF1A-4C1B-B1AD-BA37A74E5DD7}"/>
          </ac:spMkLst>
        </pc:spChg>
        <pc:spChg chg="add del">
          <ac:chgData name="Crawford, Tracie" userId="1399dea3-3684-4401-b359-5d7e417d90ce" providerId="ADAL" clId="{9A43FC26-C52E-41CF-9FA1-FA9A7EBE3FA8}" dt="2025-05-21T14:59:54.384" v="2123"/>
          <ac:spMkLst>
            <pc:docMk/>
            <pc:sldMk cId="0" sldId="287"/>
            <ac:spMk id="11" creationId="{613FCDB4-670C-4568-96EE-093382A9E682}"/>
          </ac:spMkLst>
        </pc:spChg>
        <pc:picChg chg="del">
          <ac:chgData name="Crawford, Tracie" userId="1399dea3-3684-4401-b359-5d7e417d90ce" providerId="ADAL" clId="{9A43FC26-C52E-41CF-9FA1-FA9A7EBE3FA8}" dt="2025-05-19T12:44:08.854" v="1182" actId="478"/>
          <ac:picMkLst>
            <pc:docMk/>
            <pc:sldMk cId="0" sldId="287"/>
            <ac:picMk id="2" creationId="{00000000-0000-0000-0000-000000000000}"/>
          </ac:picMkLst>
        </pc:picChg>
        <pc:picChg chg="add mod">
          <ac:chgData name="Crawford, Tracie" userId="1399dea3-3684-4401-b359-5d7e417d90ce" providerId="ADAL" clId="{9A43FC26-C52E-41CF-9FA1-FA9A7EBE3FA8}" dt="2025-05-19T12:44:48.494" v="1185" actId="26606"/>
          <ac:picMkLst>
            <pc:docMk/>
            <pc:sldMk cId="0" sldId="287"/>
            <ac:picMk id="4" creationId="{91D4F23F-1B9F-9E18-1919-864D143102D2}"/>
          </ac:picMkLst>
        </pc:picChg>
      </pc:sldChg>
      <pc:sldChg chg="del">
        <pc:chgData name="Crawford, Tracie" userId="1399dea3-3684-4401-b359-5d7e417d90ce" providerId="ADAL" clId="{9A43FC26-C52E-41CF-9FA1-FA9A7EBE3FA8}" dt="2025-05-16T19:09:51.429" v="1163" actId="47"/>
        <pc:sldMkLst>
          <pc:docMk/>
          <pc:sldMk cId="536113678" sldId="287"/>
        </pc:sldMkLst>
      </pc:sldChg>
      <pc:sldChg chg="addSp delSp modSp add del mod setBg delDesignElem">
        <pc:chgData name="Crawford, Tracie" userId="1399dea3-3684-4401-b359-5d7e417d90ce" providerId="ADAL" clId="{9A43FC26-C52E-41CF-9FA1-FA9A7EBE3FA8}" dt="2025-05-19T13:25:54.504" v="1339" actId="20577"/>
        <pc:sldMkLst>
          <pc:docMk/>
          <pc:sldMk cId="722027429" sldId="289"/>
        </pc:sldMkLst>
        <pc:spChg chg="mod">
          <ac:chgData name="Crawford, Tracie" userId="1399dea3-3684-4401-b359-5d7e417d90ce" providerId="ADAL" clId="{9A43FC26-C52E-41CF-9FA1-FA9A7EBE3FA8}" dt="2025-05-19T12:55:44.823" v="1223" actId="1076"/>
          <ac:spMkLst>
            <pc:docMk/>
            <pc:sldMk cId="722027429" sldId="289"/>
            <ac:spMk id="2" creationId="{9A9EE8B1-AB23-870B-1B14-F740755C0AED}"/>
          </ac:spMkLst>
        </pc:spChg>
        <pc:spChg chg="add del">
          <ac:chgData name="Crawford, Tracie" userId="1399dea3-3684-4401-b359-5d7e417d90ce" providerId="ADAL" clId="{9A43FC26-C52E-41CF-9FA1-FA9A7EBE3FA8}" dt="2025-05-19T12:52:15.271" v="1197"/>
          <ac:spMkLst>
            <pc:docMk/>
            <pc:sldMk cId="722027429" sldId="289"/>
            <ac:spMk id="9" creationId="{2809B993-8FEB-46DC-9CD7-69C95E2C93DD}"/>
          </ac:spMkLst>
        </pc:spChg>
        <pc:spChg chg="add del">
          <ac:chgData name="Crawford, Tracie" userId="1399dea3-3684-4401-b359-5d7e417d90ce" providerId="ADAL" clId="{9A43FC26-C52E-41CF-9FA1-FA9A7EBE3FA8}" dt="2025-05-19T12:52:15.271" v="1197"/>
          <ac:spMkLst>
            <pc:docMk/>
            <pc:sldMk cId="722027429" sldId="289"/>
            <ac:spMk id="11" creationId="{1E9821DA-CF82-4DA7-A2E9-77C49ECD53FE}"/>
          </ac:spMkLst>
        </pc:spChg>
        <pc:spChg chg="add del">
          <ac:chgData name="Crawford, Tracie" userId="1399dea3-3684-4401-b359-5d7e417d90ce" providerId="ADAL" clId="{9A43FC26-C52E-41CF-9FA1-FA9A7EBE3FA8}" dt="2025-05-19T12:52:15.271" v="1197"/>
          <ac:spMkLst>
            <pc:docMk/>
            <pc:sldMk cId="722027429" sldId="289"/>
            <ac:spMk id="13" creationId="{67F90B71-DFD0-4AAD-BD8F-3D4A022FB0AC}"/>
          </ac:spMkLst>
        </pc:spChg>
        <pc:graphicFrameChg chg="mod">
          <ac:chgData name="Crawford, Tracie" userId="1399dea3-3684-4401-b359-5d7e417d90ce" providerId="ADAL" clId="{9A43FC26-C52E-41CF-9FA1-FA9A7EBE3FA8}" dt="2025-05-19T13:25:54.504" v="1339" actId="20577"/>
          <ac:graphicFrameMkLst>
            <pc:docMk/>
            <pc:sldMk cId="722027429" sldId="289"/>
            <ac:graphicFrameMk id="5" creationId="{D1F7E5A4-6C32-515F-38F0-59E94D546007}"/>
          </ac:graphicFrameMkLst>
        </pc:graphicFrameChg>
      </pc:sldChg>
      <pc:sldChg chg="addSp delSp modSp add mod setBg addAnim delAnim setClrOvrMap delDesignElem">
        <pc:chgData name="Crawford, Tracie" userId="1399dea3-3684-4401-b359-5d7e417d90ce" providerId="ADAL" clId="{9A43FC26-C52E-41CF-9FA1-FA9A7EBE3FA8}" dt="2025-05-21T14:59:54.384" v="2123"/>
        <pc:sldMkLst>
          <pc:docMk/>
          <pc:sldMk cId="3982777705" sldId="291"/>
        </pc:sldMkLst>
        <pc:spChg chg="mod ord">
          <ac:chgData name="Crawford, Tracie" userId="1399dea3-3684-4401-b359-5d7e417d90ce" providerId="ADAL" clId="{9A43FC26-C52E-41CF-9FA1-FA9A7EBE3FA8}" dt="2025-05-21T14:59:54.384" v="2123"/>
          <ac:spMkLst>
            <pc:docMk/>
            <pc:sldMk cId="3982777705" sldId="291"/>
            <ac:spMk id="2" creationId="{7A019BE0-8D2D-1858-3F72-B0F8E40455E3}"/>
          </ac:spMkLst>
        </pc:spChg>
        <pc:spChg chg="mod">
          <ac:chgData name="Crawford, Tracie" userId="1399dea3-3684-4401-b359-5d7e417d90ce" providerId="ADAL" clId="{9A43FC26-C52E-41CF-9FA1-FA9A7EBE3FA8}" dt="2025-05-21T14:59:54.384" v="2123"/>
          <ac:spMkLst>
            <pc:docMk/>
            <pc:sldMk cId="3982777705" sldId="291"/>
            <ac:spMk id="3" creationId="{E441BED5-0728-A6A5-27D2-B887A6B94B62}"/>
          </ac:spMkLst>
        </pc:spChg>
        <pc:spChg chg="add del">
          <ac:chgData name="Crawford, Tracie" userId="1399dea3-3684-4401-b359-5d7e417d90ce" providerId="ADAL" clId="{9A43FC26-C52E-41CF-9FA1-FA9A7EBE3FA8}" dt="2025-05-19T13:16:02.251" v="1241" actId="26606"/>
          <ac:spMkLst>
            <pc:docMk/>
            <pc:sldMk cId="3982777705" sldId="291"/>
            <ac:spMk id="5" creationId="{9179DE42-5613-4B35-A1E6-6CCBAA13C743}"/>
          </ac:spMkLst>
        </pc:spChg>
        <pc:spChg chg="del">
          <ac:chgData name="Crawford, Tracie" userId="1399dea3-3684-4401-b359-5d7e417d90ce" providerId="ADAL" clId="{9A43FC26-C52E-41CF-9FA1-FA9A7EBE3FA8}" dt="2025-05-19T13:15:22.238" v="1235"/>
          <ac:spMkLst>
            <pc:docMk/>
            <pc:sldMk cId="3982777705" sldId="291"/>
            <ac:spMk id="8" creationId="{F2EA518E-6C90-4FB8-9D88-C59B749893F3}"/>
          </ac:spMkLst>
        </pc:spChg>
        <pc:spChg chg="del">
          <ac:chgData name="Crawford, Tracie" userId="1399dea3-3684-4401-b359-5d7e417d90ce" providerId="ADAL" clId="{9A43FC26-C52E-41CF-9FA1-FA9A7EBE3FA8}" dt="2025-05-19T13:15:22.238" v="1235"/>
          <ac:spMkLst>
            <pc:docMk/>
            <pc:sldMk cId="3982777705" sldId="291"/>
            <ac:spMk id="10" creationId="{51AFC3C9-5F6F-4B0C-B9BC-4538C1E6F3E3}"/>
          </ac:spMkLst>
        </pc:spChg>
        <pc:spChg chg="del">
          <ac:chgData name="Crawford, Tracie" userId="1399dea3-3684-4401-b359-5d7e417d90ce" providerId="ADAL" clId="{9A43FC26-C52E-41CF-9FA1-FA9A7EBE3FA8}" dt="2025-05-19T13:15:22.238" v="1235"/>
          <ac:spMkLst>
            <pc:docMk/>
            <pc:sldMk cId="3982777705" sldId="291"/>
            <ac:spMk id="12" creationId="{BA844245-4805-4DD5-AF47-842A0B27FA79}"/>
          </ac:spMkLst>
        </pc:spChg>
        <pc:spChg chg="add del">
          <ac:chgData name="Crawford, Tracie" userId="1399dea3-3684-4401-b359-5d7e417d90ce" providerId="ADAL" clId="{9A43FC26-C52E-41CF-9FA1-FA9A7EBE3FA8}" dt="2025-05-19T13:16:02.251" v="1241" actId="26606"/>
          <ac:spMkLst>
            <pc:docMk/>
            <pc:sldMk cId="3982777705" sldId="291"/>
            <ac:spMk id="14" creationId="{52FB45E9-914E-4471-AC87-E475CD51767D}"/>
          </ac:spMkLst>
        </pc:spChg>
        <pc:spChg chg="add del">
          <ac:chgData name="Crawford, Tracie" userId="1399dea3-3684-4401-b359-5d7e417d90ce" providerId="ADAL" clId="{9A43FC26-C52E-41CF-9FA1-FA9A7EBE3FA8}" dt="2025-05-19T13:16:02.251" v="1241" actId="26606"/>
          <ac:spMkLst>
            <pc:docMk/>
            <pc:sldMk cId="3982777705" sldId="291"/>
            <ac:spMk id="16" creationId="{C310626D-5743-49D4-8F7D-88C4F8F05774}"/>
          </ac:spMkLst>
        </pc:spChg>
        <pc:spChg chg="add del">
          <ac:chgData name="Crawford, Tracie" userId="1399dea3-3684-4401-b359-5d7e417d90ce" providerId="ADAL" clId="{9A43FC26-C52E-41CF-9FA1-FA9A7EBE3FA8}" dt="2025-05-19T13:16:02.251" v="1241" actId="26606"/>
          <ac:spMkLst>
            <pc:docMk/>
            <pc:sldMk cId="3982777705" sldId="291"/>
            <ac:spMk id="18" creationId="{3C195FC1-B568-4C72-9902-34CB35DDD7A1}"/>
          </ac:spMkLst>
        </pc:spChg>
        <pc:spChg chg="add del">
          <ac:chgData name="Crawford, Tracie" userId="1399dea3-3684-4401-b359-5d7e417d90ce" providerId="ADAL" clId="{9A43FC26-C52E-41CF-9FA1-FA9A7EBE3FA8}" dt="2025-05-19T13:16:02.251" v="1241" actId="26606"/>
          <ac:spMkLst>
            <pc:docMk/>
            <pc:sldMk cId="3982777705" sldId="291"/>
            <ac:spMk id="20" creationId="{EF2BDF77-362C-43F0-8CBB-A969EC2AE0C4}"/>
          </ac:spMkLst>
        </pc:spChg>
        <pc:spChg chg="add del">
          <ac:chgData name="Crawford, Tracie" userId="1399dea3-3684-4401-b359-5d7e417d90ce" providerId="ADAL" clId="{9A43FC26-C52E-41CF-9FA1-FA9A7EBE3FA8}" dt="2025-05-19T13:16:02.251" v="1241" actId="26606"/>
          <ac:spMkLst>
            <pc:docMk/>
            <pc:sldMk cId="3982777705" sldId="291"/>
            <ac:spMk id="22" creationId="{4BE96B01-3929-432D-B8C2-ADBCB74C2EF4}"/>
          </ac:spMkLst>
        </pc:spChg>
        <pc:spChg chg="add del">
          <ac:chgData name="Crawford, Tracie" userId="1399dea3-3684-4401-b359-5d7e417d90ce" providerId="ADAL" clId="{9A43FC26-C52E-41CF-9FA1-FA9A7EBE3FA8}" dt="2025-05-19T13:16:02.251" v="1241" actId="26606"/>
          <ac:spMkLst>
            <pc:docMk/>
            <pc:sldMk cId="3982777705" sldId="291"/>
            <ac:spMk id="24" creationId="{2A6FCDE6-CDE2-4C51-B18E-A95CFB679714}"/>
          </ac:spMkLst>
        </pc:spChg>
        <pc:spChg chg="add del">
          <ac:chgData name="Crawford, Tracie" userId="1399dea3-3684-4401-b359-5d7e417d90ce" providerId="ADAL" clId="{9A43FC26-C52E-41CF-9FA1-FA9A7EBE3FA8}" dt="2025-05-19T13:16:02.251" v="1241" actId="26606"/>
          <ac:spMkLst>
            <pc:docMk/>
            <pc:sldMk cId="3982777705" sldId="291"/>
            <ac:spMk id="26" creationId="{9D2E8756-2465-473A-BA2A-2DB1D6224745}"/>
          </ac:spMkLst>
        </pc:spChg>
        <pc:spChg chg="add del">
          <ac:chgData name="Crawford, Tracie" userId="1399dea3-3684-4401-b359-5d7e417d90ce" providerId="ADAL" clId="{9A43FC26-C52E-41CF-9FA1-FA9A7EBE3FA8}" dt="2025-05-21T14:59:54.384" v="2123"/>
          <ac:spMkLst>
            <pc:docMk/>
            <pc:sldMk cId="3982777705" sldId="291"/>
            <ac:spMk id="28" creationId="{27577DEC-D9A5-404D-9789-702F4319BEC8}"/>
          </ac:spMkLst>
        </pc:spChg>
        <pc:grpChg chg="add del">
          <ac:chgData name="Crawford, Tracie" userId="1399dea3-3684-4401-b359-5d7e417d90ce" providerId="ADAL" clId="{9A43FC26-C52E-41CF-9FA1-FA9A7EBE3FA8}" dt="2025-05-21T14:59:54.384" v="2123"/>
          <ac:grpSpMkLst>
            <pc:docMk/>
            <pc:sldMk cId="3982777705" sldId="291"/>
            <ac:grpSpMk id="29" creationId="{CEEA9366-CEA8-4F23-B065-4337F0D836FE}"/>
          </ac:grpSpMkLst>
        </pc:grpChg>
        <pc:cxnChg chg="add del">
          <ac:chgData name="Crawford, Tracie" userId="1399dea3-3684-4401-b359-5d7e417d90ce" providerId="ADAL" clId="{9A43FC26-C52E-41CF-9FA1-FA9A7EBE3FA8}" dt="2025-05-19T13:16:02.251" v="1241" actId="26606"/>
          <ac:cxnSpMkLst>
            <pc:docMk/>
            <pc:sldMk cId="3982777705" sldId="291"/>
            <ac:cxnSpMk id="6" creationId="{EB898B32-3891-4C3A-8F58-C5969D2E9033}"/>
          </ac:cxnSpMkLst>
        </pc:cxnChg>
        <pc:cxnChg chg="add del">
          <ac:chgData name="Crawford, Tracie" userId="1399dea3-3684-4401-b359-5d7e417d90ce" providerId="ADAL" clId="{9A43FC26-C52E-41CF-9FA1-FA9A7EBE3FA8}" dt="2025-05-19T13:16:02.251" v="1241" actId="26606"/>
          <ac:cxnSpMkLst>
            <pc:docMk/>
            <pc:sldMk cId="3982777705" sldId="291"/>
            <ac:cxnSpMk id="7" creationId="{4AE4806D-B8F9-4679-A68A-9BD21C01A301}"/>
          </ac:cxnSpMkLst>
        </pc:cxnChg>
      </pc:sldChg>
      <pc:sldChg chg="add ord">
        <pc:chgData name="Crawford, Tracie" userId="1399dea3-3684-4401-b359-5d7e417d90ce" providerId="ADAL" clId="{9A43FC26-C52E-41CF-9FA1-FA9A7EBE3FA8}" dt="2025-05-19T13:18:17.711" v="1260"/>
        <pc:sldMkLst>
          <pc:docMk/>
          <pc:sldMk cId="36682949" sldId="293"/>
        </pc:sldMkLst>
      </pc:sldChg>
      <pc:sldChg chg="delSp modSp add mod setBg delDesignElem">
        <pc:chgData name="Crawford, Tracie" userId="1399dea3-3684-4401-b359-5d7e417d90ce" providerId="ADAL" clId="{9A43FC26-C52E-41CF-9FA1-FA9A7EBE3FA8}" dt="2025-05-21T19:13:07.383" v="5633" actId="1076"/>
        <pc:sldMkLst>
          <pc:docMk/>
          <pc:sldMk cId="2227777036" sldId="294"/>
        </pc:sldMkLst>
        <pc:spChg chg="mod">
          <ac:chgData name="Crawford, Tracie" userId="1399dea3-3684-4401-b359-5d7e417d90ce" providerId="ADAL" clId="{9A43FC26-C52E-41CF-9FA1-FA9A7EBE3FA8}" dt="2025-05-21T19:13:04.018" v="5632" actId="1076"/>
          <ac:spMkLst>
            <pc:docMk/>
            <pc:sldMk cId="2227777036" sldId="294"/>
            <ac:spMk id="2" creationId="{F9EDBA2A-E8A0-C3A5-59A2-586E91F750E5}"/>
          </ac:spMkLst>
        </pc:spChg>
        <pc:spChg chg="mod">
          <ac:chgData name="Crawford, Tracie" userId="1399dea3-3684-4401-b359-5d7e417d90ce" providerId="ADAL" clId="{9A43FC26-C52E-41CF-9FA1-FA9A7EBE3FA8}" dt="2025-05-21T19:13:07.383" v="5633" actId="1076"/>
          <ac:spMkLst>
            <pc:docMk/>
            <pc:sldMk cId="2227777036" sldId="294"/>
            <ac:spMk id="67" creationId="{FB5BAE6A-8C24-BFF6-F4BB-FACBC78124AE}"/>
          </ac:spMkLst>
        </pc:spChg>
        <pc:spChg chg="del">
          <ac:chgData name="Crawford, Tracie" userId="1399dea3-3684-4401-b359-5d7e417d90ce" providerId="ADAL" clId="{9A43FC26-C52E-41CF-9FA1-FA9A7EBE3FA8}" dt="2025-05-19T13:19:58.705" v="1274"/>
          <ac:spMkLst>
            <pc:docMk/>
            <pc:sldMk cId="2227777036" sldId="294"/>
            <ac:spMk id="89" creationId="{AFC5700F-7321-4B30-B1DC-BC4F2165BB51}"/>
          </ac:spMkLst>
        </pc:spChg>
        <pc:spChg chg="del">
          <ac:chgData name="Crawford, Tracie" userId="1399dea3-3684-4401-b359-5d7e417d90ce" providerId="ADAL" clId="{9A43FC26-C52E-41CF-9FA1-FA9A7EBE3FA8}" dt="2025-05-19T13:19:58.705" v="1274"/>
          <ac:spMkLst>
            <pc:docMk/>
            <pc:sldMk cId="2227777036" sldId="294"/>
            <ac:spMk id="103" creationId="{8F50300C-C744-4948-BE34-534215C7469B}"/>
          </ac:spMkLst>
        </pc:spChg>
        <pc:spChg chg="del">
          <ac:chgData name="Crawford, Tracie" userId="1399dea3-3684-4401-b359-5d7e417d90ce" providerId="ADAL" clId="{9A43FC26-C52E-41CF-9FA1-FA9A7EBE3FA8}" dt="2025-05-19T13:19:58.705" v="1274"/>
          <ac:spMkLst>
            <pc:docMk/>
            <pc:sldMk cId="2227777036" sldId="294"/>
            <ac:spMk id="104" creationId="{6CA72FCB-DBCC-435A-838B-682978F4791B}"/>
          </ac:spMkLst>
        </pc:spChg>
        <pc:grpChg chg="del">
          <ac:chgData name="Crawford, Tracie" userId="1399dea3-3684-4401-b359-5d7e417d90ce" providerId="ADAL" clId="{9A43FC26-C52E-41CF-9FA1-FA9A7EBE3FA8}" dt="2025-05-19T13:19:58.705" v="1274"/>
          <ac:grpSpMkLst>
            <pc:docMk/>
            <pc:sldMk cId="2227777036" sldId="294"/>
            <ac:grpSpMk id="76" creationId="{3EF50F21-ED59-4E25-B7BC-73AD45B39542}"/>
          </ac:grpSpMkLst>
        </pc:grpChg>
        <pc:grpChg chg="del">
          <ac:chgData name="Crawford, Tracie" userId="1399dea3-3684-4401-b359-5d7e417d90ce" providerId="ADAL" clId="{9A43FC26-C52E-41CF-9FA1-FA9A7EBE3FA8}" dt="2025-05-19T13:19:58.705" v="1274"/>
          <ac:grpSpMkLst>
            <pc:docMk/>
            <pc:sldMk cId="2227777036" sldId="294"/>
            <ac:grpSpMk id="90" creationId="{672F9DC4-C2C4-43CF-9C2C-2EE1826F77A2}"/>
          </ac:grpSpMkLst>
        </pc:grpChg>
      </pc:sldChg>
      <pc:sldChg chg="del">
        <pc:chgData name="Crawford, Tracie" userId="1399dea3-3684-4401-b359-5d7e417d90ce" providerId="ADAL" clId="{9A43FC26-C52E-41CF-9FA1-FA9A7EBE3FA8}" dt="2025-05-19T13:21:42.132" v="1282" actId="47"/>
        <pc:sldMkLst>
          <pc:docMk/>
          <pc:sldMk cId="75524887" sldId="296"/>
        </pc:sldMkLst>
      </pc:sldChg>
      <pc:sldChg chg="modSp ord">
        <pc:chgData name="Crawford, Tracie" userId="1399dea3-3684-4401-b359-5d7e417d90ce" providerId="ADAL" clId="{9A43FC26-C52E-41CF-9FA1-FA9A7EBE3FA8}" dt="2025-05-21T14:59:54.384" v="2123"/>
        <pc:sldMkLst>
          <pc:docMk/>
          <pc:sldMk cId="3349927356" sldId="302"/>
        </pc:sldMkLst>
        <pc:picChg chg="mod">
          <ac:chgData name="Crawford, Tracie" userId="1399dea3-3684-4401-b359-5d7e417d90ce" providerId="ADAL" clId="{9A43FC26-C52E-41CF-9FA1-FA9A7EBE3FA8}" dt="2025-05-21T14:59:54.384" v="2123"/>
          <ac:picMkLst>
            <pc:docMk/>
            <pc:sldMk cId="3349927356" sldId="302"/>
            <ac:picMk id="5" creationId="{AD60D246-16F7-4EBC-A8E8-608044BFAD5A}"/>
          </ac:picMkLst>
        </pc:picChg>
      </pc:sldChg>
      <pc:sldChg chg="modNotesTx">
        <pc:chgData name="Crawford, Tracie" userId="1399dea3-3684-4401-b359-5d7e417d90ce" providerId="ADAL" clId="{9A43FC26-C52E-41CF-9FA1-FA9A7EBE3FA8}" dt="2025-05-16T18:22:37.879" v="923" actId="20577"/>
        <pc:sldMkLst>
          <pc:docMk/>
          <pc:sldMk cId="2785992770" sldId="338"/>
        </pc:sldMkLst>
      </pc:sldChg>
      <pc:sldChg chg="addSp delSp modSp mod setBg delDesignElem">
        <pc:chgData name="Crawford, Tracie" userId="1399dea3-3684-4401-b359-5d7e417d90ce" providerId="ADAL" clId="{9A43FC26-C52E-41CF-9FA1-FA9A7EBE3FA8}" dt="2025-05-21T14:59:54.384" v="2123"/>
        <pc:sldMkLst>
          <pc:docMk/>
          <pc:sldMk cId="1650806258" sldId="348"/>
        </pc:sldMkLst>
        <pc:spChg chg="mod">
          <ac:chgData name="Crawford, Tracie" userId="1399dea3-3684-4401-b359-5d7e417d90ce" providerId="ADAL" clId="{9A43FC26-C52E-41CF-9FA1-FA9A7EBE3FA8}" dt="2025-05-21T14:59:54.384" v="2123"/>
          <ac:spMkLst>
            <pc:docMk/>
            <pc:sldMk cId="1650806258" sldId="348"/>
            <ac:spMk id="2" creationId="{C1855E27-5B75-B4A9-918D-F48C2D21DAC7}"/>
          </ac:spMkLst>
        </pc:spChg>
        <pc:spChg chg="add del">
          <ac:chgData name="Crawford, Tracie" userId="1399dea3-3684-4401-b359-5d7e417d90ce" providerId="ADAL" clId="{9A43FC26-C52E-41CF-9FA1-FA9A7EBE3FA8}" dt="2025-05-16T18:20:48.088" v="919" actId="26606"/>
          <ac:spMkLst>
            <pc:docMk/>
            <pc:sldMk cId="1650806258" sldId="348"/>
            <ac:spMk id="3" creationId="{E5A87B23-F252-6ABB-4E02-8B7F40DE629C}"/>
          </ac:spMkLst>
        </pc:spChg>
        <pc:spChg chg="add del">
          <ac:chgData name="Crawford, Tracie" userId="1399dea3-3684-4401-b359-5d7e417d90ce" providerId="ADAL" clId="{9A43FC26-C52E-41CF-9FA1-FA9A7EBE3FA8}" dt="2025-05-16T18:20:17.279" v="910" actId="26606"/>
          <ac:spMkLst>
            <pc:docMk/>
            <pc:sldMk cId="1650806258" sldId="348"/>
            <ac:spMk id="9" creationId="{655AE6B0-AC9E-4167-806F-E9DB135FC46B}"/>
          </ac:spMkLst>
        </pc:spChg>
        <pc:spChg chg="add del">
          <ac:chgData name="Crawford, Tracie" userId="1399dea3-3684-4401-b359-5d7e417d90ce" providerId="ADAL" clId="{9A43FC26-C52E-41CF-9FA1-FA9A7EBE3FA8}" dt="2025-05-16T18:20:29.504" v="916" actId="26606"/>
          <ac:spMkLst>
            <pc:docMk/>
            <pc:sldMk cId="1650806258" sldId="348"/>
            <ac:spMk id="10" creationId="{9323D83D-50D6-4040-A58B-FCEA340F886A}"/>
          </ac:spMkLst>
        </pc:spChg>
        <pc:spChg chg="add del">
          <ac:chgData name="Crawford, Tracie" userId="1399dea3-3684-4401-b359-5d7e417d90ce" providerId="ADAL" clId="{9A43FC26-C52E-41CF-9FA1-FA9A7EBE3FA8}" dt="2025-05-16T18:20:27.020" v="912" actId="26606"/>
          <ac:spMkLst>
            <pc:docMk/>
            <pc:sldMk cId="1650806258" sldId="348"/>
            <ac:spMk id="13" creationId="{B2205F6E-03C6-4E92-877C-E2482F6599AA}"/>
          </ac:spMkLst>
        </pc:spChg>
        <pc:spChg chg="add del">
          <ac:chgData name="Crawford, Tracie" userId="1399dea3-3684-4401-b359-5d7e417d90ce" providerId="ADAL" clId="{9A43FC26-C52E-41CF-9FA1-FA9A7EBE3FA8}" dt="2025-05-16T18:20:29.504" v="916" actId="26606"/>
          <ac:spMkLst>
            <pc:docMk/>
            <pc:sldMk cId="1650806258" sldId="348"/>
            <ac:spMk id="14" creationId="{F10FD715-4DCE-4779-B634-EC78315EA213}"/>
          </ac:spMkLst>
        </pc:spChg>
        <pc:spChg chg="add del">
          <ac:chgData name="Crawford, Tracie" userId="1399dea3-3684-4401-b359-5d7e417d90ce" providerId="ADAL" clId="{9A43FC26-C52E-41CF-9FA1-FA9A7EBE3FA8}" dt="2025-05-16T18:20:17.279" v="910" actId="26606"/>
          <ac:spMkLst>
            <pc:docMk/>
            <pc:sldMk cId="1650806258" sldId="348"/>
            <ac:spMk id="22" creationId="{87BD1F4E-A66D-4C06-86DA-8D56CA7A3B41}"/>
          </ac:spMkLst>
        </pc:spChg>
        <pc:spChg chg="add del">
          <ac:chgData name="Crawford, Tracie" userId="1399dea3-3684-4401-b359-5d7e417d90ce" providerId="ADAL" clId="{9A43FC26-C52E-41CF-9FA1-FA9A7EBE3FA8}" dt="2025-05-16T18:20:27.020" v="912" actId="26606"/>
          <ac:spMkLst>
            <pc:docMk/>
            <pc:sldMk cId="1650806258" sldId="348"/>
            <ac:spMk id="24" creationId="{9F4444CE-BC8D-4D61-B303-4C05614E62AB}"/>
          </ac:spMkLst>
        </pc:spChg>
        <pc:spChg chg="add del">
          <ac:chgData name="Crawford, Tracie" userId="1399dea3-3684-4401-b359-5d7e417d90ce" providerId="ADAL" clId="{9A43FC26-C52E-41CF-9FA1-FA9A7EBE3FA8}" dt="2025-05-16T18:20:27.020" v="912" actId="26606"/>
          <ac:spMkLst>
            <pc:docMk/>
            <pc:sldMk cId="1650806258" sldId="348"/>
            <ac:spMk id="25" creationId="{73772B81-181F-48B7-8826-4D9686D15DF5}"/>
          </ac:spMkLst>
        </pc:spChg>
        <pc:spChg chg="add del">
          <ac:chgData name="Crawford, Tracie" userId="1399dea3-3684-4401-b359-5d7e417d90ce" providerId="ADAL" clId="{9A43FC26-C52E-41CF-9FA1-FA9A7EBE3FA8}" dt="2025-05-16T18:20:28.042" v="914" actId="26606"/>
          <ac:spMkLst>
            <pc:docMk/>
            <pc:sldMk cId="1650806258" sldId="348"/>
            <ac:spMk id="28" creationId="{E5A87B23-F252-6ABB-4E02-8B7F40DE629C}"/>
          </ac:spMkLst>
        </pc:spChg>
        <pc:spChg chg="add del">
          <ac:chgData name="Crawford, Tracie" userId="1399dea3-3684-4401-b359-5d7e417d90ce" providerId="ADAL" clId="{9A43FC26-C52E-41CF-9FA1-FA9A7EBE3FA8}" dt="2025-05-16T18:20:29.504" v="916" actId="26606"/>
          <ac:spMkLst>
            <pc:docMk/>
            <pc:sldMk cId="1650806258" sldId="348"/>
            <ac:spMk id="30" creationId="{603AE127-802C-459A-A612-DB85B67F0DC0}"/>
          </ac:spMkLst>
        </pc:spChg>
        <pc:spChg chg="add del">
          <ac:chgData name="Crawford, Tracie" userId="1399dea3-3684-4401-b359-5d7e417d90ce" providerId="ADAL" clId="{9A43FC26-C52E-41CF-9FA1-FA9A7EBE3FA8}" dt="2025-05-16T18:20:29.504" v="916" actId="26606"/>
          <ac:spMkLst>
            <pc:docMk/>
            <pc:sldMk cId="1650806258" sldId="348"/>
            <ac:spMk id="31" creationId="{E5A87B23-F252-6ABB-4E02-8B7F40DE629C}"/>
          </ac:spMkLst>
        </pc:spChg>
        <pc:spChg chg="add del">
          <ac:chgData name="Crawford, Tracie" userId="1399dea3-3684-4401-b359-5d7e417d90ce" providerId="ADAL" clId="{9A43FC26-C52E-41CF-9FA1-FA9A7EBE3FA8}" dt="2025-05-16T18:20:48.041" v="918" actId="26606"/>
          <ac:spMkLst>
            <pc:docMk/>
            <pc:sldMk cId="1650806258" sldId="348"/>
            <ac:spMk id="34" creationId="{E5A87B23-F252-6ABB-4E02-8B7F40DE629C}"/>
          </ac:spMkLst>
        </pc:spChg>
        <pc:spChg chg="add del">
          <ac:chgData name="Crawford, Tracie" userId="1399dea3-3684-4401-b359-5d7e417d90ce" providerId="ADAL" clId="{9A43FC26-C52E-41CF-9FA1-FA9A7EBE3FA8}" dt="2025-05-16T18:21:00.569" v="920" actId="26606"/>
          <ac:spMkLst>
            <pc:docMk/>
            <pc:sldMk cId="1650806258" sldId="348"/>
            <ac:spMk id="36" creationId="{655AE6B0-AC9E-4167-806F-E9DB135FC46B}"/>
          </ac:spMkLst>
        </pc:spChg>
        <pc:spChg chg="add del">
          <ac:chgData name="Crawford, Tracie" userId="1399dea3-3684-4401-b359-5d7e417d90ce" providerId="ADAL" clId="{9A43FC26-C52E-41CF-9FA1-FA9A7EBE3FA8}" dt="2025-05-16T18:21:00.569" v="920" actId="26606"/>
          <ac:spMkLst>
            <pc:docMk/>
            <pc:sldMk cId="1650806258" sldId="348"/>
            <ac:spMk id="41" creationId="{87BD1F4E-A66D-4C06-86DA-8D56CA7A3B41}"/>
          </ac:spMkLst>
        </pc:spChg>
        <pc:spChg chg="add del">
          <ac:chgData name="Crawford, Tracie" userId="1399dea3-3684-4401-b359-5d7e417d90ce" providerId="ADAL" clId="{9A43FC26-C52E-41CF-9FA1-FA9A7EBE3FA8}" dt="2025-05-21T14:59:54.384" v="2123"/>
          <ac:spMkLst>
            <pc:docMk/>
            <pc:sldMk cId="1650806258" sldId="348"/>
            <ac:spMk id="47" creationId="{9F4444CE-BC8D-4D61-B303-4C05614E62AB}"/>
          </ac:spMkLst>
        </pc:spChg>
        <pc:spChg chg="add del">
          <ac:chgData name="Crawford, Tracie" userId="1399dea3-3684-4401-b359-5d7e417d90ce" providerId="ADAL" clId="{9A43FC26-C52E-41CF-9FA1-FA9A7EBE3FA8}" dt="2025-05-21T14:59:54.384" v="2123"/>
          <ac:spMkLst>
            <pc:docMk/>
            <pc:sldMk cId="1650806258" sldId="348"/>
            <ac:spMk id="49" creationId="{73772B81-181F-48B7-8826-4D9686D15DF5}"/>
          </ac:spMkLst>
        </pc:spChg>
        <pc:spChg chg="add del">
          <ac:chgData name="Crawford, Tracie" userId="1399dea3-3684-4401-b359-5d7e417d90ce" providerId="ADAL" clId="{9A43FC26-C52E-41CF-9FA1-FA9A7EBE3FA8}" dt="2025-05-21T14:59:54.384" v="2123"/>
          <ac:spMkLst>
            <pc:docMk/>
            <pc:sldMk cId="1650806258" sldId="348"/>
            <ac:spMk id="51" creationId="{B2205F6E-03C6-4E92-877C-E2482F6599AA}"/>
          </ac:spMkLst>
        </pc:spChg>
        <pc:grpChg chg="add del">
          <ac:chgData name="Crawford, Tracie" userId="1399dea3-3684-4401-b359-5d7e417d90ce" providerId="ADAL" clId="{9A43FC26-C52E-41CF-9FA1-FA9A7EBE3FA8}" dt="2025-05-16T18:20:17.279" v="910" actId="26606"/>
          <ac:grpSpMkLst>
            <pc:docMk/>
            <pc:sldMk cId="1650806258" sldId="348"/>
            <ac:grpSpMk id="11" creationId="{3523416A-383B-4FDC-B4C9-D8EDDFE9C043}"/>
          </ac:grpSpMkLst>
        </pc:grpChg>
        <pc:grpChg chg="add del">
          <ac:chgData name="Crawford, Tracie" userId="1399dea3-3684-4401-b359-5d7e417d90ce" providerId="ADAL" clId="{9A43FC26-C52E-41CF-9FA1-FA9A7EBE3FA8}" dt="2025-05-16T18:21:00.569" v="920" actId="26606"/>
          <ac:grpSpMkLst>
            <pc:docMk/>
            <pc:sldMk cId="1650806258" sldId="348"/>
            <ac:grpSpMk id="37" creationId="{3523416A-383B-4FDC-B4C9-D8EDDFE9C043}"/>
          </ac:grpSpMkLst>
        </pc:grpChg>
        <pc:graphicFrameChg chg="add del">
          <ac:chgData name="Crawford, Tracie" userId="1399dea3-3684-4401-b359-5d7e417d90ce" providerId="ADAL" clId="{9A43FC26-C52E-41CF-9FA1-FA9A7EBE3FA8}" dt="2025-05-16T18:20:17.279" v="910" actId="26606"/>
          <ac:graphicFrameMkLst>
            <pc:docMk/>
            <pc:sldMk cId="1650806258" sldId="348"/>
            <ac:graphicFrameMk id="5" creationId="{925D7C03-29D7-DFA1-C275-63264F487ABA}"/>
          </ac:graphicFrameMkLst>
        </pc:graphicFrameChg>
        <pc:graphicFrameChg chg="add del">
          <ac:chgData name="Crawford, Tracie" userId="1399dea3-3684-4401-b359-5d7e417d90ce" providerId="ADAL" clId="{9A43FC26-C52E-41CF-9FA1-FA9A7EBE3FA8}" dt="2025-05-16T18:20:27.020" v="912" actId="26606"/>
          <ac:graphicFrameMkLst>
            <pc:docMk/>
            <pc:sldMk cId="1650806258" sldId="348"/>
            <ac:graphicFrameMk id="26" creationId="{FF1EBE1B-C36B-343D-D8DD-55BAE88FE95A}"/>
          </ac:graphicFrameMkLst>
        </pc:graphicFrameChg>
        <pc:graphicFrameChg chg="add mod modGraphic">
          <ac:chgData name="Crawford, Tracie" userId="1399dea3-3684-4401-b359-5d7e417d90ce" providerId="ADAL" clId="{9A43FC26-C52E-41CF-9FA1-FA9A7EBE3FA8}" dt="2025-05-16T18:21:12.971" v="921" actId="207"/>
          <ac:graphicFrameMkLst>
            <pc:docMk/>
            <pc:sldMk cId="1650806258" sldId="348"/>
            <ac:graphicFrameMk id="42" creationId="{5A7532B0-E530-D869-6631-181803B27C8A}"/>
          </ac:graphicFrameMkLst>
        </pc:graphicFrameChg>
        <pc:cxnChg chg="add del">
          <ac:chgData name="Crawford, Tracie" userId="1399dea3-3684-4401-b359-5d7e417d90ce" providerId="ADAL" clId="{9A43FC26-C52E-41CF-9FA1-FA9A7EBE3FA8}" dt="2025-05-16T18:20:28.042" v="914" actId="26606"/>
          <ac:cxnSpMkLst>
            <pc:docMk/>
            <pc:sldMk cId="1650806258" sldId="348"/>
            <ac:cxnSpMk id="8" creationId="{0B5F7E3B-C5F1-40E0-A491-558BAFBC1127}"/>
          </ac:cxnSpMkLst>
        </pc:cxnChg>
        <pc:cxnChg chg="add del">
          <ac:chgData name="Crawford, Tracie" userId="1399dea3-3684-4401-b359-5d7e417d90ce" providerId="ADAL" clId="{9A43FC26-C52E-41CF-9FA1-FA9A7EBE3FA8}" dt="2025-05-16T18:20:29.504" v="916" actId="26606"/>
          <ac:cxnSpMkLst>
            <pc:docMk/>
            <pc:sldMk cId="1650806258" sldId="348"/>
            <ac:cxnSpMk id="12" creationId="{1A1FE6BB-DFB2-4080-9B5E-076EF5DDE67B}"/>
          </ac:cxnSpMkLst>
        </pc:cxnChg>
        <pc:cxnChg chg="add del">
          <ac:chgData name="Crawford, Tracie" userId="1399dea3-3684-4401-b359-5d7e417d90ce" providerId="ADAL" clId="{9A43FC26-C52E-41CF-9FA1-FA9A7EBE3FA8}" dt="2025-05-16T18:20:48.041" v="918" actId="26606"/>
          <ac:cxnSpMkLst>
            <pc:docMk/>
            <pc:sldMk cId="1650806258" sldId="348"/>
            <ac:cxnSpMk id="33" creationId="{0B5F7E3B-C5F1-40E0-A491-558BAFBC1127}"/>
          </ac:cxnSpMkLst>
        </pc:cxnChg>
      </pc:sldChg>
      <pc:sldChg chg="modSp add mod setBg modNotesTx">
        <pc:chgData name="Crawford, Tracie" userId="1399dea3-3684-4401-b359-5d7e417d90ce" providerId="ADAL" clId="{9A43FC26-C52E-41CF-9FA1-FA9A7EBE3FA8}" dt="2025-05-28T21:37:57.294" v="9319" actId="20577"/>
        <pc:sldMkLst>
          <pc:docMk/>
          <pc:sldMk cId="2530028702" sldId="350"/>
        </pc:sldMkLst>
        <pc:spChg chg="mod">
          <ac:chgData name="Crawford, Tracie" userId="1399dea3-3684-4401-b359-5d7e417d90ce" providerId="ADAL" clId="{9A43FC26-C52E-41CF-9FA1-FA9A7EBE3FA8}" dt="2025-05-21T18:52:32.484" v="5300" actId="20577"/>
          <ac:spMkLst>
            <pc:docMk/>
            <pc:sldMk cId="2530028702" sldId="350"/>
            <ac:spMk id="51203" creationId="{00000000-0000-0000-0000-000000000000}"/>
          </ac:spMkLst>
        </pc:spChg>
        <pc:picChg chg="mod">
          <ac:chgData name="Crawford, Tracie" userId="1399dea3-3684-4401-b359-5d7e417d90ce" providerId="ADAL" clId="{9A43FC26-C52E-41CF-9FA1-FA9A7EBE3FA8}" dt="2025-05-21T18:51:59.738" v="5293" actId="1076"/>
          <ac:picMkLst>
            <pc:docMk/>
            <pc:sldMk cId="2530028702" sldId="350"/>
            <ac:picMk id="2" creationId="{00000000-0000-0000-0000-000000000000}"/>
          </ac:picMkLst>
        </pc:picChg>
        <pc:picChg chg="mod">
          <ac:chgData name="Crawford, Tracie" userId="1399dea3-3684-4401-b359-5d7e417d90ce" providerId="ADAL" clId="{9A43FC26-C52E-41CF-9FA1-FA9A7EBE3FA8}" dt="2025-05-21T18:51:56.558" v="5292" actId="14100"/>
          <ac:picMkLst>
            <pc:docMk/>
            <pc:sldMk cId="2530028702" sldId="350"/>
            <ac:picMk id="4" creationId="{00000000-0000-0000-0000-000000000000}"/>
          </ac:picMkLst>
        </pc:picChg>
      </pc:sldChg>
      <pc:sldChg chg="addSp delSp modSp add del mod setBg delDesignElem">
        <pc:chgData name="Crawford, Tracie" userId="1399dea3-3684-4401-b359-5d7e417d90ce" providerId="ADAL" clId="{9A43FC26-C52E-41CF-9FA1-FA9A7EBE3FA8}" dt="2025-05-21T14:59:54.384" v="2123"/>
        <pc:sldMkLst>
          <pc:docMk/>
          <pc:sldMk cId="3501906426" sldId="363"/>
        </pc:sldMkLst>
        <pc:spChg chg="del mod ord">
          <ac:chgData name="Crawford, Tracie" userId="1399dea3-3684-4401-b359-5d7e417d90ce" providerId="ADAL" clId="{9A43FC26-C52E-41CF-9FA1-FA9A7EBE3FA8}" dt="2025-05-16T18:14:40.518" v="902" actId="478"/>
          <ac:spMkLst>
            <pc:docMk/>
            <pc:sldMk cId="3501906426" sldId="363"/>
            <ac:spMk id="2" creationId="{CFEC2B4E-31E5-4C0C-A5B0-55C9D744F7D9}"/>
          </ac:spMkLst>
        </pc:spChg>
        <pc:spChg chg="add del mod">
          <ac:chgData name="Crawford, Tracie" userId="1399dea3-3684-4401-b359-5d7e417d90ce" providerId="ADAL" clId="{9A43FC26-C52E-41CF-9FA1-FA9A7EBE3FA8}" dt="2025-05-16T18:14:34.807" v="900" actId="478"/>
          <ac:spMkLst>
            <pc:docMk/>
            <pc:sldMk cId="3501906426" sldId="363"/>
            <ac:spMk id="4" creationId="{F495110F-CB53-7FD4-0C7B-91C9F5D25323}"/>
          </ac:spMkLst>
        </pc:spChg>
        <pc:spChg chg="add del mod">
          <ac:chgData name="Crawford, Tracie" userId="1399dea3-3684-4401-b359-5d7e417d90ce" providerId="ADAL" clId="{9A43FC26-C52E-41CF-9FA1-FA9A7EBE3FA8}" dt="2025-05-16T18:14:56.562" v="903" actId="478"/>
          <ac:spMkLst>
            <pc:docMk/>
            <pc:sldMk cId="3501906426" sldId="363"/>
            <ac:spMk id="8" creationId="{779096C0-10E6-308B-DC96-230D579C0FD5}"/>
          </ac:spMkLst>
        </pc:spChg>
        <pc:spChg chg="add del">
          <ac:chgData name="Crawford, Tracie" userId="1399dea3-3684-4401-b359-5d7e417d90ce" providerId="ADAL" clId="{9A43FC26-C52E-41CF-9FA1-FA9A7EBE3FA8}" dt="2025-05-16T18:15:03.808" v="908" actId="26606"/>
          <ac:spMkLst>
            <pc:docMk/>
            <pc:sldMk cId="3501906426" sldId="363"/>
            <ac:spMk id="26" creationId="{66D61E08-70C3-48D8-BEA0-787111DC30DA}"/>
          </ac:spMkLst>
        </pc:spChg>
        <pc:spChg chg="add del">
          <ac:chgData name="Crawford, Tracie" userId="1399dea3-3684-4401-b359-5d7e417d90ce" providerId="ADAL" clId="{9A43FC26-C52E-41CF-9FA1-FA9A7EBE3FA8}" dt="2025-05-16T18:15:03.808" v="908" actId="26606"/>
          <ac:spMkLst>
            <pc:docMk/>
            <pc:sldMk cId="3501906426" sldId="363"/>
            <ac:spMk id="28" creationId="{FC55298F-0AE5-478E-AD2B-03C2614C5833}"/>
          </ac:spMkLst>
        </pc:spChg>
        <pc:spChg chg="add del">
          <ac:chgData name="Crawford, Tracie" userId="1399dea3-3684-4401-b359-5d7e417d90ce" providerId="ADAL" clId="{9A43FC26-C52E-41CF-9FA1-FA9A7EBE3FA8}" dt="2025-05-16T18:15:03.808" v="908" actId="26606"/>
          <ac:spMkLst>
            <pc:docMk/>
            <pc:sldMk cId="3501906426" sldId="363"/>
            <ac:spMk id="30" creationId="{C180E4EA-0B63-4779-A895-7E90E71088F3}"/>
          </ac:spMkLst>
        </pc:spChg>
        <pc:spChg chg="add del">
          <ac:chgData name="Crawford, Tracie" userId="1399dea3-3684-4401-b359-5d7e417d90ce" providerId="ADAL" clId="{9A43FC26-C52E-41CF-9FA1-FA9A7EBE3FA8}" dt="2025-05-16T18:15:03.808" v="908" actId="26606"/>
          <ac:spMkLst>
            <pc:docMk/>
            <pc:sldMk cId="3501906426" sldId="363"/>
            <ac:spMk id="32" creationId="{CEE01D9D-3DE8-4EED-B0D3-8F3C79CC7673}"/>
          </ac:spMkLst>
        </pc:spChg>
        <pc:spChg chg="add del">
          <ac:chgData name="Crawford, Tracie" userId="1399dea3-3684-4401-b359-5d7e417d90ce" providerId="ADAL" clId="{9A43FC26-C52E-41CF-9FA1-FA9A7EBE3FA8}" dt="2025-05-16T18:15:03.808" v="908" actId="26606"/>
          <ac:spMkLst>
            <pc:docMk/>
            <pc:sldMk cId="3501906426" sldId="363"/>
            <ac:spMk id="34" creationId="{89AF5CE9-607F-43F4-8983-DCD6DA4051FD}"/>
          </ac:spMkLst>
        </pc:spChg>
        <pc:spChg chg="add del">
          <ac:chgData name="Crawford, Tracie" userId="1399dea3-3684-4401-b359-5d7e417d90ce" providerId="ADAL" clId="{9A43FC26-C52E-41CF-9FA1-FA9A7EBE3FA8}" dt="2025-05-16T18:15:03.808" v="908" actId="26606"/>
          <ac:spMkLst>
            <pc:docMk/>
            <pc:sldMk cId="3501906426" sldId="363"/>
            <ac:spMk id="36" creationId="{6EEA2DBD-9E1E-4521-8C01-F32AD18A89E3}"/>
          </ac:spMkLst>
        </pc:spChg>
        <pc:spChg chg="add del">
          <ac:chgData name="Crawford, Tracie" userId="1399dea3-3684-4401-b359-5d7e417d90ce" providerId="ADAL" clId="{9A43FC26-C52E-41CF-9FA1-FA9A7EBE3FA8}" dt="2025-05-16T18:15:03.808" v="908" actId="26606"/>
          <ac:spMkLst>
            <pc:docMk/>
            <pc:sldMk cId="3501906426" sldId="363"/>
            <ac:spMk id="38" creationId="{15BBD2C1-BA9B-46A9-A27A-33498B169272}"/>
          </ac:spMkLst>
        </pc:spChg>
        <pc:spChg chg="add del">
          <ac:chgData name="Crawford, Tracie" userId="1399dea3-3684-4401-b359-5d7e417d90ce" providerId="ADAL" clId="{9A43FC26-C52E-41CF-9FA1-FA9A7EBE3FA8}" dt="2025-05-16T18:15:01.669" v="905" actId="26606"/>
          <ac:spMkLst>
            <pc:docMk/>
            <pc:sldMk cId="3501906426" sldId="363"/>
            <ac:spMk id="55" creationId="{03E8462A-FEBA-4848-81CC-3F8DA3E477BE}"/>
          </ac:spMkLst>
        </pc:spChg>
        <pc:spChg chg="add del">
          <ac:chgData name="Crawford, Tracie" userId="1399dea3-3684-4401-b359-5d7e417d90ce" providerId="ADAL" clId="{9A43FC26-C52E-41CF-9FA1-FA9A7EBE3FA8}" dt="2025-05-16T18:15:01.669" v="905" actId="26606"/>
          <ac:spMkLst>
            <pc:docMk/>
            <pc:sldMk cId="3501906426" sldId="363"/>
            <ac:spMk id="68" creationId="{7941F9B1-B01B-4A84-89D9-B169AEB4E456}"/>
          </ac:spMkLst>
        </pc:spChg>
        <pc:spChg chg="add del">
          <ac:chgData name="Crawford, Tracie" userId="1399dea3-3684-4401-b359-5d7e417d90ce" providerId="ADAL" clId="{9A43FC26-C52E-41CF-9FA1-FA9A7EBE3FA8}" dt="2025-05-16T18:15:03.808" v="907" actId="26606"/>
          <ac:spMkLst>
            <pc:docMk/>
            <pc:sldMk cId="3501906426" sldId="363"/>
            <ac:spMk id="79" creationId="{21029ED5-F105-4DD2-99C8-1E4422817978}"/>
          </ac:spMkLst>
        </pc:spChg>
        <pc:spChg chg="add del">
          <ac:chgData name="Crawford, Tracie" userId="1399dea3-3684-4401-b359-5d7e417d90ce" providerId="ADAL" clId="{9A43FC26-C52E-41CF-9FA1-FA9A7EBE3FA8}" dt="2025-05-16T18:15:03.808" v="907" actId="26606"/>
          <ac:spMkLst>
            <pc:docMk/>
            <pc:sldMk cId="3501906426" sldId="363"/>
            <ac:spMk id="89" creationId="{5C9652B3-A450-4ED6-8FBF-F536BA60B4D8}"/>
          </ac:spMkLst>
        </pc:spChg>
        <pc:spChg chg="add del">
          <ac:chgData name="Crawford, Tracie" userId="1399dea3-3684-4401-b359-5d7e417d90ce" providerId="ADAL" clId="{9A43FC26-C52E-41CF-9FA1-FA9A7EBE3FA8}" dt="2025-05-21T14:59:54.384" v="2123"/>
          <ac:spMkLst>
            <pc:docMk/>
            <pc:sldMk cId="3501906426" sldId="363"/>
            <ac:spMk id="92" creationId="{03E8462A-FEBA-4848-81CC-3F8DA3E477BE}"/>
          </ac:spMkLst>
        </pc:spChg>
        <pc:spChg chg="add del">
          <ac:chgData name="Crawford, Tracie" userId="1399dea3-3684-4401-b359-5d7e417d90ce" providerId="ADAL" clId="{9A43FC26-C52E-41CF-9FA1-FA9A7EBE3FA8}" dt="2025-05-21T14:59:54.384" v="2123"/>
          <ac:spMkLst>
            <pc:docMk/>
            <pc:sldMk cId="3501906426" sldId="363"/>
            <ac:spMk id="94" creationId="{7941F9B1-B01B-4A84-89D9-B169AEB4E456}"/>
          </ac:spMkLst>
        </pc:spChg>
        <pc:grpChg chg="add del">
          <ac:chgData name="Crawford, Tracie" userId="1399dea3-3684-4401-b359-5d7e417d90ce" providerId="ADAL" clId="{9A43FC26-C52E-41CF-9FA1-FA9A7EBE3FA8}" dt="2025-05-16T18:15:03.808" v="908" actId="26606"/>
          <ac:grpSpMkLst>
            <pc:docMk/>
            <pc:sldMk cId="3501906426" sldId="363"/>
            <ac:grpSpMk id="10" creationId="{88C9B83F-64CD-41C1-925F-A08801FFD0BD}"/>
          </ac:grpSpMkLst>
        </pc:grpChg>
        <pc:grpChg chg="add del">
          <ac:chgData name="Crawford, Tracie" userId="1399dea3-3684-4401-b359-5d7e417d90ce" providerId="ADAL" clId="{9A43FC26-C52E-41CF-9FA1-FA9A7EBE3FA8}" dt="2025-05-16T18:15:01.669" v="905" actId="26606"/>
          <ac:grpSpMkLst>
            <pc:docMk/>
            <pc:sldMk cId="3501906426" sldId="363"/>
            <ac:grpSpMk id="43" creationId="{609316A9-990D-4EC3-A671-70EE5C1493A4}"/>
          </ac:grpSpMkLst>
        </pc:grpChg>
        <pc:grpChg chg="add del">
          <ac:chgData name="Crawford, Tracie" userId="1399dea3-3684-4401-b359-5d7e417d90ce" providerId="ADAL" clId="{9A43FC26-C52E-41CF-9FA1-FA9A7EBE3FA8}" dt="2025-05-16T18:15:01.669" v="905" actId="26606"/>
          <ac:grpSpMkLst>
            <pc:docMk/>
            <pc:sldMk cId="3501906426" sldId="363"/>
            <ac:grpSpMk id="57" creationId="{2109F83F-40FE-4DB3-84CC-09FB3340D06D}"/>
          </ac:grpSpMkLst>
        </pc:grpChg>
        <pc:grpChg chg="add del">
          <ac:chgData name="Crawford, Tracie" userId="1399dea3-3684-4401-b359-5d7e417d90ce" providerId="ADAL" clId="{9A43FC26-C52E-41CF-9FA1-FA9A7EBE3FA8}" dt="2025-05-16T18:15:03.808" v="907" actId="26606"/>
          <ac:grpSpMkLst>
            <pc:docMk/>
            <pc:sldMk cId="3501906426" sldId="363"/>
            <ac:grpSpMk id="70" creationId="{DDE8DE2B-61C1-46D5-BEB8-521321C182C4}"/>
          </ac:grpSpMkLst>
        </pc:grpChg>
        <pc:grpChg chg="add del">
          <ac:chgData name="Crawford, Tracie" userId="1399dea3-3684-4401-b359-5d7e417d90ce" providerId="ADAL" clId="{9A43FC26-C52E-41CF-9FA1-FA9A7EBE3FA8}" dt="2025-05-16T18:15:03.808" v="907" actId="26606"/>
          <ac:grpSpMkLst>
            <pc:docMk/>
            <pc:sldMk cId="3501906426" sldId="363"/>
            <ac:grpSpMk id="80" creationId="{2D621E68-BF28-4A1C-B1A2-4E55E139E79A}"/>
          </ac:grpSpMkLst>
        </pc:grpChg>
        <pc:grpChg chg="add del">
          <ac:chgData name="Crawford, Tracie" userId="1399dea3-3684-4401-b359-5d7e417d90ce" providerId="ADAL" clId="{9A43FC26-C52E-41CF-9FA1-FA9A7EBE3FA8}" dt="2025-05-21T14:59:54.384" v="2123"/>
          <ac:grpSpMkLst>
            <pc:docMk/>
            <pc:sldMk cId="3501906426" sldId="363"/>
            <ac:grpSpMk id="91" creationId="{609316A9-990D-4EC3-A671-70EE5C1493A4}"/>
          </ac:grpSpMkLst>
        </pc:grpChg>
        <pc:grpChg chg="add del">
          <ac:chgData name="Crawford, Tracie" userId="1399dea3-3684-4401-b359-5d7e417d90ce" providerId="ADAL" clId="{9A43FC26-C52E-41CF-9FA1-FA9A7EBE3FA8}" dt="2025-05-21T14:59:54.384" v="2123"/>
          <ac:grpSpMkLst>
            <pc:docMk/>
            <pc:sldMk cId="3501906426" sldId="363"/>
            <ac:grpSpMk id="93" creationId="{2109F83F-40FE-4DB3-84CC-09FB3340D06D}"/>
          </ac:grpSpMkLst>
        </pc:grpChg>
        <pc:picChg chg="del mod">
          <ac:chgData name="Crawford, Tracie" userId="1399dea3-3684-4401-b359-5d7e417d90ce" providerId="ADAL" clId="{9A43FC26-C52E-41CF-9FA1-FA9A7EBE3FA8}" dt="2025-05-16T18:14:16.117" v="898" actId="478"/>
          <ac:picMkLst>
            <pc:docMk/>
            <pc:sldMk cId="3501906426" sldId="363"/>
            <ac:picMk id="5" creationId="{6AA07285-82F8-47BB-AB93-C40584323450}"/>
          </ac:picMkLst>
        </pc:picChg>
        <pc:picChg chg="add mod">
          <ac:chgData name="Crawford, Tracie" userId="1399dea3-3684-4401-b359-5d7e417d90ce" providerId="ADAL" clId="{9A43FC26-C52E-41CF-9FA1-FA9A7EBE3FA8}" dt="2025-05-16T18:15:03.808" v="908" actId="26606"/>
          <ac:picMkLst>
            <pc:docMk/>
            <pc:sldMk cId="3501906426" sldId="363"/>
            <ac:picMk id="6" creationId="{F8A7CAC7-9940-E510-0011-EDB9FCF27BF0}"/>
          </ac:picMkLst>
        </pc:picChg>
        <pc:cxnChg chg="add del">
          <ac:chgData name="Crawford, Tracie" userId="1399dea3-3684-4401-b359-5d7e417d90ce" providerId="ADAL" clId="{9A43FC26-C52E-41CF-9FA1-FA9A7EBE3FA8}" dt="2025-05-16T18:15:03.808" v="908" actId="26606"/>
          <ac:cxnSpMkLst>
            <pc:docMk/>
            <pc:sldMk cId="3501906426" sldId="363"/>
            <ac:cxnSpMk id="22" creationId="{A57C1A16-B8AB-4D99-A195-A38F556A6486}"/>
          </ac:cxnSpMkLst>
        </pc:cxnChg>
        <pc:cxnChg chg="add del">
          <ac:chgData name="Crawford, Tracie" userId="1399dea3-3684-4401-b359-5d7e417d90ce" providerId="ADAL" clId="{9A43FC26-C52E-41CF-9FA1-FA9A7EBE3FA8}" dt="2025-05-16T18:15:03.808" v="908" actId="26606"/>
          <ac:cxnSpMkLst>
            <pc:docMk/>
            <pc:sldMk cId="3501906426" sldId="363"/>
            <ac:cxnSpMk id="24" creationId="{F8A9B20B-D1DD-4573-B5EC-558029519236}"/>
          </ac:cxnSpMkLst>
        </pc:cxnChg>
      </pc:sldChg>
      <pc:sldChg chg="addSp delSp modSp delDesignElem">
        <pc:chgData name="Crawford, Tracie" userId="1399dea3-3684-4401-b359-5d7e417d90ce" providerId="ADAL" clId="{9A43FC26-C52E-41CF-9FA1-FA9A7EBE3FA8}" dt="2025-05-21T14:59:54.384" v="2123"/>
        <pc:sldMkLst>
          <pc:docMk/>
          <pc:sldMk cId="425279749" sldId="365"/>
        </pc:sldMkLst>
        <pc:spChg chg="mod">
          <ac:chgData name="Crawford, Tracie" userId="1399dea3-3684-4401-b359-5d7e417d90ce" providerId="ADAL" clId="{9A43FC26-C52E-41CF-9FA1-FA9A7EBE3FA8}" dt="2025-05-21T14:59:54.384" v="2123"/>
          <ac:spMkLst>
            <pc:docMk/>
            <pc:sldMk cId="425279749" sldId="365"/>
            <ac:spMk id="2" creationId="{CFEC2B4E-31E5-4C0C-A5B0-55C9D744F7D9}"/>
          </ac:spMkLst>
        </pc:spChg>
        <pc:grpChg chg="add del">
          <ac:chgData name="Crawford, Tracie" userId="1399dea3-3684-4401-b359-5d7e417d90ce" providerId="ADAL" clId="{9A43FC26-C52E-41CF-9FA1-FA9A7EBE3FA8}" dt="2025-05-21T14:59:54.384" v="2123"/>
          <ac:grpSpMkLst>
            <pc:docMk/>
            <pc:sldMk cId="425279749" sldId="365"/>
            <ac:grpSpMk id="2055" creationId="{1F2B4773-3207-44CC-B7AC-892B70498211}"/>
          </ac:grpSpMkLst>
        </pc:grpChg>
      </pc:sldChg>
      <pc:sldChg chg="modSp mod">
        <pc:chgData name="Crawford, Tracie" userId="1399dea3-3684-4401-b359-5d7e417d90ce" providerId="ADAL" clId="{9A43FC26-C52E-41CF-9FA1-FA9A7EBE3FA8}" dt="2025-05-21T14:59:54.384" v="2123"/>
        <pc:sldMkLst>
          <pc:docMk/>
          <pc:sldMk cId="4155990518" sldId="366"/>
        </pc:sldMkLst>
        <pc:spChg chg="mod">
          <ac:chgData name="Crawford, Tracie" userId="1399dea3-3684-4401-b359-5d7e417d90ce" providerId="ADAL" clId="{9A43FC26-C52E-41CF-9FA1-FA9A7EBE3FA8}" dt="2025-05-21T14:59:54.384" v="2123"/>
          <ac:spMkLst>
            <pc:docMk/>
            <pc:sldMk cId="4155990518" sldId="366"/>
            <ac:spMk id="2" creationId="{CFEC2B4E-31E5-4C0C-A5B0-55C9D744F7D9}"/>
          </ac:spMkLst>
        </pc:spChg>
        <pc:spChg chg="mod">
          <ac:chgData name="Crawford, Tracie" userId="1399dea3-3684-4401-b359-5d7e417d90ce" providerId="ADAL" clId="{9A43FC26-C52E-41CF-9FA1-FA9A7EBE3FA8}" dt="2025-05-21T14:59:54.384" v="2123"/>
          <ac:spMkLst>
            <pc:docMk/>
            <pc:sldMk cId="4155990518" sldId="366"/>
            <ac:spMk id="4" creationId="{9BBF5A56-94C2-E8ED-7488-D820BE356D9C}"/>
          </ac:spMkLst>
        </pc:spChg>
        <pc:spChg chg="mod">
          <ac:chgData name="Crawford, Tracie" userId="1399dea3-3684-4401-b359-5d7e417d90ce" providerId="ADAL" clId="{9A43FC26-C52E-41CF-9FA1-FA9A7EBE3FA8}" dt="2025-05-21T14:59:54.384" v="2123"/>
          <ac:spMkLst>
            <pc:docMk/>
            <pc:sldMk cId="4155990518" sldId="366"/>
            <ac:spMk id="6" creationId="{D94DD9AD-7812-9A4D-58EC-FF8667EB80ED}"/>
          </ac:spMkLst>
        </pc:spChg>
      </pc:sldChg>
      <pc:sldChg chg="addSp delSp del delDesignElem">
        <pc:chgData name="Crawford, Tracie" userId="1399dea3-3684-4401-b359-5d7e417d90ce" providerId="ADAL" clId="{9A43FC26-C52E-41CF-9FA1-FA9A7EBE3FA8}" dt="2025-05-21T19:25:16.906" v="5637" actId="47"/>
        <pc:sldMkLst>
          <pc:docMk/>
          <pc:sldMk cId="1680441082" sldId="367"/>
        </pc:sldMkLst>
        <pc:grpChg chg="add del">
          <ac:chgData name="Crawford, Tracie" userId="1399dea3-3684-4401-b359-5d7e417d90ce" providerId="ADAL" clId="{9A43FC26-C52E-41CF-9FA1-FA9A7EBE3FA8}" dt="2025-05-21T14:59:54.384" v="2123"/>
          <ac:grpSpMkLst>
            <pc:docMk/>
            <pc:sldMk cId="1680441082" sldId="367"/>
            <ac:grpSpMk id="4147" creationId="{0884F175-9D23-496E-80AC-F3D2FD541092}"/>
          </ac:grpSpMkLst>
        </pc:grpChg>
      </pc:sldChg>
      <pc:sldChg chg="modSp mod">
        <pc:chgData name="Crawford, Tracie" userId="1399dea3-3684-4401-b359-5d7e417d90ce" providerId="ADAL" clId="{9A43FC26-C52E-41CF-9FA1-FA9A7EBE3FA8}" dt="2025-05-21T14:59:54.384" v="2123"/>
        <pc:sldMkLst>
          <pc:docMk/>
          <pc:sldMk cId="2445701676" sldId="374"/>
        </pc:sldMkLst>
        <pc:spChg chg="mod">
          <ac:chgData name="Crawford, Tracie" userId="1399dea3-3684-4401-b359-5d7e417d90ce" providerId="ADAL" clId="{9A43FC26-C52E-41CF-9FA1-FA9A7EBE3FA8}" dt="2025-05-21T14:59:54.384" v="2123"/>
          <ac:spMkLst>
            <pc:docMk/>
            <pc:sldMk cId="2445701676" sldId="374"/>
            <ac:spMk id="2" creationId="{CFEC2B4E-31E5-4C0C-A5B0-55C9D744F7D9}"/>
          </ac:spMkLst>
        </pc:spChg>
        <pc:spChg chg="mod">
          <ac:chgData name="Crawford, Tracie" userId="1399dea3-3684-4401-b359-5d7e417d90ce" providerId="ADAL" clId="{9A43FC26-C52E-41CF-9FA1-FA9A7EBE3FA8}" dt="2025-05-21T14:59:54.384" v="2123"/>
          <ac:spMkLst>
            <pc:docMk/>
            <pc:sldMk cId="2445701676" sldId="374"/>
            <ac:spMk id="6" creationId="{D94DD9AD-7812-9A4D-58EC-FF8667EB80ED}"/>
          </ac:spMkLst>
        </pc:spChg>
        <pc:picChg chg="mod">
          <ac:chgData name="Crawford, Tracie" userId="1399dea3-3684-4401-b359-5d7e417d90ce" providerId="ADAL" clId="{9A43FC26-C52E-41CF-9FA1-FA9A7EBE3FA8}" dt="2025-05-21T14:59:54.384" v="2123"/>
          <ac:picMkLst>
            <pc:docMk/>
            <pc:sldMk cId="2445701676" sldId="374"/>
            <ac:picMk id="1026" creationId="{F7FF2F65-22A7-807B-3C38-B33C08E0B303}"/>
          </ac:picMkLst>
        </pc:picChg>
      </pc:sldChg>
      <pc:sldChg chg="addSp delSp modSp mod delDesignElem">
        <pc:chgData name="Crawford, Tracie" userId="1399dea3-3684-4401-b359-5d7e417d90ce" providerId="ADAL" clId="{9A43FC26-C52E-41CF-9FA1-FA9A7EBE3FA8}" dt="2025-05-21T14:59:54.384" v="2123"/>
        <pc:sldMkLst>
          <pc:docMk/>
          <pc:sldMk cId="2747963352" sldId="378"/>
        </pc:sldMkLst>
        <pc:spChg chg="mod">
          <ac:chgData name="Crawford, Tracie" userId="1399dea3-3684-4401-b359-5d7e417d90ce" providerId="ADAL" clId="{9A43FC26-C52E-41CF-9FA1-FA9A7EBE3FA8}" dt="2025-05-21T14:59:54.384" v="2123"/>
          <ac:spMkLst>
            <pc:docMk/>
            <pc:sldMk cId="2747963352" sldId="378"/>
            <ac:spMk id="2" creationId="{A6B31979-3AFB-D7F2-C205-18C604E40DE1}"/>
          </ac:spMkLst>
        </pc:spChg>
        <pc:spChg chg="mod">
          <ac:chgData name="Crawford, Tracie" userId="1399dea3-3684-4401-b359-5d7e417d90ce" providerId="ADAL" clId="{9A43FC26-C52E-41CF-9FA1-FA9A7EBE3FA8}" dt="2025-05-21T14:59:54.384" v="2123"/>
          <ac:spMkLst>
            <pc:docMk/>
            <pc:sldMk cId="2747963352" sldId="378"/>
            <ac:spMk id="3" creationId="{E73C7478-8DA9-0F34-EB7C-76C791A6D047}"/>
          </ac:spMkLst>
        </pc:spChg>
        <pc:grpChg chg="add del">
          <ac:chgData name="Crawford, Tracie" userId="1399dea3-3684-4401-b359-5d7e417d90ce" providerId="ADAL" clId="{9A43FC26-C52E-41CF-9FA1-FA9A7EBE3FA8}" dt="2025-05-21T14:59:54.384" v="2123"/>
          <ac:grpSpMkLst>
            <pc:docMk/>
            <pc:sldMk cId="2747963352" sldId="378"/>
            <ac:grpSpMk id="2055" creationId="{1F2B4773-3207-44CC-B7AC-892B70498211}"/>
          </ac:grpSpMkLst>
        </pc:grpChg>
      </pc:sldChg>
      <pc:sldChg chg="modSp del">
        <pc:chgData name="Crawford, Tracie" userId="1399dea3-3684-4401-b359-5d7e417d90ce" providerId="ADAL" clId="{9A43FC26-C52E-41CF-9FA1-FA9A7EBE3FA8}" dt="2025-05-21T19:25:18.833" v="5638" actId="47"/>
        <pc:sldMkLst>
          <pc:docMk/>
          <pc:sldMk cId="2050993379" sldId="379"/>
        </pc:sldMkLst>
        <pc:spChg chg="mod">
          <ac:chgData name="Crawford, Tracie" userId="1399dea3-3684-4401-b359-5d7e417d90ce" providerId="ADAL" clId="{9A43FC26-C52E-41CF-9FA1-FA9A7EBE3FA8}" dt="2025-05-21T14:59:54.384" v="2123"/>
          <ac:spMkLst>
            <pc:docMk/>
            <pc:sldMk cId="2050993379" sldId="379"/>
            <ac:spMk id="2" creationId="{CA93F147-A209-610E-081C-5476C822AF9A}"/>
          </ac:spMkLst>
        </pc:spChg>
        <pc:spChg chg="mod">
          <ac:chgData name="Crawford, Tracie" userId="1399dea3-3684-4401-b359-5d7e417d90ce" providerId="ADAL" clId="{9A43FC26-C52E-41CF-9FA1-FA9A7EBE3FA8}" dt="2025-05-21T14:59:54.384" v="2123"/>
          <ac:spMkLst>
            <pc:docMk/>
            <pc:sldMk cId="2050993379" sldId="379"/>
            <ac:spMk id="3" creationId="{1D1147CF-E85A-83E7-429E-2B6F92AE5D84}"/>
          </ac:spMkLst>
        </pc:spChg>
        <pc:spChg chg="mod">
          <ac:chgData name="Crawford, Tracie" userId="1399dea3-3684-4401-b359-5d7e417d90ce" providerId="ADAL" clId="{9A43FC26-C52E-41CF-9FA1-FA9A7EBE3FA8}" dt="2025-05-21T14:59:54.384" v="2123"/>
          <ac:spMkLst>
            <pc:docMk/>
            <pc:sldMk cId="2050993379" sldId="379"/>
            <ac:spMk id="4" creationId="{2C6499DE-6F22-0C1A-31B4-743F27E391F1}"/>
          </ac:spMkLst>
        </pc:spChg>
      </pc:sldChg>
      <pc:sldChg chg="modSp ord">
        <pc:chgData name="Crawford, Tracie" userId="1399dea3-3684-4401-b359-5d7e417d90ce" providerId="ADAL" clId="{9A43FC26-C52E-41CF-9FA1-FA9A7EBE3FA8}" dt="2025-05-21T19:25:32.914" v="5640"/>
        <pc:sldMkLst>
          <pc:docMk/>
          <pc:sldMk cId="3181124589" sldId="380"/>
        </pc:sldMkLst>
        <pc:spChg chg="mod">
          <ac:chgData name="Crawford, Tracie" userId="1399dea3-3684-4401-b359-5d7e417d90ce" providerId="ADAL" clId="{9A43FC26-C52E-41CF-9FA1-FA9A7EBE3FA8}" dt="2025-05-21T14:59:54.384" v="2123"/>
          <ac:spMkLst>
            <pc:docMk/>
            <pc:sldMk cId="3181124589" sldId="380"/>
            <ac:spMk id="2" creationId="{4CEE958F-1FE1-40A1-0047-7EF4C53F963D}"/>
          </ac:spMkLst>
        </pc:spChg>
        <pc:spChg chg="mod">
          <ac:chgData name="Crawford, Tracie" userId="1399dea3-3684-4401-b359-5d7e417d90ce" providerId="ADAL" clId="{9A43FC26-C52E-41CF-9FA1-FA9A7EBE3FA8}" dt="2025-05-21T14:59:54.384" v="2123"/>
          <ac:spMkLst>
            <pc:docMk/>
            <pc:sldMk cId="3181124589" sldId="380"/>
            <ac:spMk id="3" creationId="{9626FA51-B6CF-C26B-1B88-6826C3675473}"/>
          </ac:spMkLst>
        </pc:spChg>
        <pc:spChg chg="mod">
          <ac:chgData name="Crawford, Tracie" userId="1399dea3-3684-4401-b359-5d7e417d90ce" providerId="ADAL" clId="{9A43FC26-C52E-41CF-9FA1-FA9A7EBE3FA8}" dt="2025-05-21T14:59:54.384" v="2123"/>
          <ac:spMkLst>
            <pc:docMk/>
            <pc:sldMk cId="3181124589" sldId="380"/>
            <ac:spMk id="4" creationId="{7A041F18-7D09-B85C-A73A-AFA7031BDE9F}"/>
          </ac:spMkLst>
        </pc:spChg>
      </pc:sldChg>
      <pc:sldChg chg="del">
        <pc:chgData name="Crawford, Tracie" userId="1399dea3-3684-4401-b359-5d7e417d90ce" providerId="ADAL" clId="{9A43FC26-C52E-41CF-9FA1-FA9A7EBE3FA8}" dt="2025-05-19T12:36:11.982" v="1168" actId="47"/>
        <pc:sldMkLst>
          <pc:docMk/>
          <pc:sldMk cId="2941571983" sldId="412"/>
        </pc:sldMkLst>
      </pc:sldChg>
      <pc:sldChg chg="del">
        <pc:chgData name="Crawford, Tracie" userId="1399dea3-3684-4401-b359-5d7e417d90ce" providerId="ADAL" clId="{9A43FC26-C52E-41CF-9FA1-FA9A7EBE3FA8}" dt="2025-05-16T19:10:13.884" v="1166" actId="47"/>
        <pc:sldMkLst>
          <pc:docMk/>
          <pc:sldMk cId="0" sldId="415"/>
        </pc:sldMkLst>
      </pc:sldChg>
      <pc:sldChg chg="del">
        <pc:chgData name="Crawford, Tracie" userId="1399dea3-3684-4401-b359-5d7e417d90ce" providerId="ADAL" clId="{9A43FC26-C52E-41CF-9FA1-FA9A7EBE3FA8}" dt="2025-05-19T13:22:28.594" v="1285" actId="47"/>
        <pc:sldMkLst>
          <pc:docMk/>
          <pc:sldMk cId="4092344652" sldId="424"/>
        </pc:sldMkLst>
      </pc:sldChg>
      <pc:sldChg chg="del">
        <pc:chgData name="Crawford, Tracie" userId="1399dea3-3684-4401-b359-5d7e417d90ce" providerId="ADAL" clId="{9A43FC26-C52E-41CF-9FA1-FA9A7EBE3FA8}" dt="2025-05-19T12:48:02.487" v="1191" actId="47"/>
        <pc:sldMkLst>
          <pc:docMk/>
          <pc:sldMk cId="4253438701" sldId="452"/>
        </pc:sldMkLst>
      </pc:sldChg>
      <pc:sldChg chg="del">
        <pc:chgData name="Crawford, Tracie" userId="1399dea3-3684-4401-b359-5d7e417d90ce" providerId="ADAL" clId="{9A43FC26-C52E-41CF-9FA1-FA9A7EBE3FA8}" dt="2025-05-19T12:47:55.613" v="1186" actId="47"/>
        <pc:sldMkLst>
          <pc:docMk/>
          <pc:sldMk cId="0" sldId="474"/>
        </pc:sldMkLst>
      </pc:sldChg>
      <pc:sldChg chg="add setBg">
        <pc:chgData name="Crawford, Tracie" userId="1399dea3-3684-4401-b359-5d7e417d90ce" providerId="ADAL" clId="{9A43FC26-C52E-41CF-9FA1-FA9A7EBE3FA8}" dt="2025-05-21T19:33:10.826" v="5901"/>
        <pc:sldMkLst>
          <pc:docMk/>
          <pc:sldMk cId="0" sldId="562"/>
        </pc:sldMkLst>
      </pc:sldChg>
      <pc:sldChg chg="modSp add mod modNotesTx">
        <pc:chgData name="Crawford, Tracie" userId="1399dea3-3684-4401-b359-5d7e417d90ce" providerId="ADAL" clId="{9A43FC26-C52E-41CF-9FA1-FA9A7EBE3FA8}" dt="2025-05-28T21:54:51.750" v="9401" actId="6549"/>
        <pc:sldMkLst>
          <pc:docMk/>
          <pc:sldMk cId="0" sldId="582"/>
        </pc:sldMkLst>
        <pc:spChg chg="mod">
          <ac:chgData name="Crawford, Tracie" userId="1399dea3-3684-4401-b359-5d7e417d90ce" providerId="ADAL" clId="{9A43FC26-C52E-41CF-9FA1-FA9A7EBE3FA8}" dt="2025-05-21T14:59:54.384" v="2123"/>
          <ac:spMkLst>
            <pc:docMk/>
            <pc:sldMk cId="0" sldId="582"/>
            <ac:spMk id="36866" creationId="{9A5CD273-7302-16AC-D9C3-D08D9B2063DA}"/>
          </ac:spMkLst>
        </pc:spChg>
      </pc:sldChg>
      <pc:sldChg chg="modSp add mod modNotesTx">
        <pc:chgData name="Crawford, Tracie" userId="1399dea3-3684-4401-b359-5d7e417d90ce" providerId="ADAL" clId="{9A43FC26-C52E-41CF-9FA1-FA9A7EBE3FA8}" dt="2025-05-28T21:56:17.242" v="9418" actId="6549"/>
        <pc:sldMkLst>
          <pc:docMk/>
          <pc:sldMk cId="0" sldId="587"/>
        </pc:sldMkLst>
        <pc:spChg chg="mod">
          <ac:chgData name="Crawford, Tracie" userId="1399dea3-3684-4401-b359-5d7e417d90ce" providerId="ADAL" clId="{9A43FC26-C52E-41CF-9FA1-FA9A7EBE3FA8}" dt="2025-05-21T14:59:54.384" v="2123"/>
          <ac:spMkLst>
            <pc:docMk/>
            <pc:sldMk cId="0" sldId="587"/>
            <ac:spMk id="38914" creationId="{00A6D7BE-DAB3-B6EF-3E1E-C7BB18994681}"/>
          </ac:spMkLst>
        </pc:spChg>
      </pc:sldChg>
      <pc:sldChg chg="addSp delSp modSp add mod setBg delDesignElem modNotesTx">
        <pc:chgData name="Crawford, Tracie" userId="1399dea3-3684-4401-b359-5d7e417d90ce" providerId="ADAL" clId="{9A43FC26-C52E-41CF-9FA1-FA9A7EBE3FA8}" dt="2025-05-21T19:30:44.268" v="5896" actId="20577"/>
        <pc:sldMkLst>
          <pc:docMk/>
          <pc:sldMk cId="1695631256" sldId="594"/>
        </pc:sldMkLst>
        <pc:spChg chg="mod">
          <ac:chgData name="Crawford, Tracie" userId="1399dea3-3684-4401-b359-5d7e417d90ce" providerId="ADAL" clId="{9A43FC26-C52E-41CF-9FA1-FA9A7EBE3FA8}" dt="2025-05-16T19:09:08.677" v="1161" actId="26606"/>
          <ac:spMkLst>
            <pc:docMk/>
            <pc:sldMk cId="1695631256" sldId="594"/>
            <ac:spMk id="2" creationId="{0B85AC20-BBBE-C59A-7151-A3028A998F9A}"/>
          </ac:spMkLst>
        </pc:spChg>
        <pc:spChg chg="add del">
          <ac:chgData name="Crawford, Tracie" userId="1399dea3-3684-4401-b359-5d7e417d90ce" providerId="ADAL" clId="{9A43FC26-C52E-41CF-9FA1-FA9A7EBE3FA8}" dt="2025-05-16T19:09:08.614" v="1160" actId="26606"/>
          <ac:spMkLst>
            <pc:docMk/>
            <pc:sldMk cId="1695631256" sldId="594"/>
            <ac:spMk id="15" creationId="{655AE6B0-AC9E-4167-806F-E9DB135FC46B}"/>
          </ac:spMkLst>
        </pc:spChg>
        <pc:spChg chg="add del">
          <ac:chgData name="Crawford, Tracie" userId="1399dea3-3684-4401-b359-5d7e417d90ce" providerId="ADAL" clId="{9A43FC26-C52E-41CF-9FA1-FA9A7EBE3FA8}" dt="2025-05-21T14:59:54.384" v="2123"/>
          <ac:spMkLst>
            <pc:docMk/>
            <pc:sldMk cId="1695631256" sldId="594"/>
            <ac:spMk id="19" creationId="{B2205F6E-03C6-4E92-877C-E2482F6599AA}"/>
          </ac:spMkLst>
        </pc:spChg>
        <pc:spChg chg="add del">
          <ac:chgData name="Crawford, Tracie" userId="1399dea3-3684-4401-b359-5d7e417d90ce" providerId="ADAL" clId="{9A43FC26-C52E-41CF-9FA1-FA9A7EBE3FA8}" dt="2025-05-16T19:09:08.614" v="1160" actId="26606"/>
          <ac:spMkLst>
            <pc:docMk/>
            <pc:sldMk cId="1695631256" sldId="594"/>
            <ac:spMk id="28" creationId="{87BD1F4E-A66D-4C06-86DA-8D56CA7A3B41}"/>
          </ac:spMkLst>
        </pc:spChg>
        <pc:spChg chg="add del">
          <ac:chgData name="Crawford, Tracie" userId="1399dea3-3684-4401-b359-5d7e417d90ce" providerId="ADAL" clId="{9A43FC26-C52E-41CF-9FA1-FA9A7EBE3FA8}" dt="2025-05-21T14:59:54.384" v="2123"/>
          <ac:spMkLst>
            <pc:docMk/>
            <pc:sldMk cId="1695631256" sldId="594"/>
            <ac:spMk id="30" creationId="{9F4444CE-BC8D-4D61-B303-4C05614E62AB}"/>
          </ac:spMkLst>
        </pc:spChg>
        <pc:spChg chg="add del">
          <ac:chgData name="Crawford, Tracie" userId="1399dea3-3684-4401-b359-5d7e417d90ce" providerId="ADAL" clId="{9A43FC26-C52E-41CF-9FA1-FA9A7EBE3FA8}" dt="2025-05-21T14:59:54.384" v="2123"/>
          <ac:spMkLst>
            <pc:docMk/>
            <pc:sldMk cId="1695631256" sldId="594"/>
            <ac:spMk id="31" creationId="{73772B81-181F-48B7-8826-4D9686D15DF5}"/>
          </ac:spMkLst>
        </pc:spChg>
        <pc:grpChg chg="add del">
          <ac:chgData name="Crawford, Tracie" userId="1399dea3-3684-4401-b359-5d7e417d90ce" providerId="ADAL" clId="{9A43FC26-C52E-41CF-9FA1-FA9A7EBE3FA8}" dt="2025-05-16T19:09:08.614" v="1160" actId="26606"/>
          <ac:grpSpMkLst>
            <pc:docMk/>
            <pc:sldMk cId="1695631256" sldId="594"/>
            <ac:grpSpMk id="17" creationId="{3523416A-383B-4FDC-B4C9-D8EDDFE9C043}"/>
          </ac:grpSpMkLst>
        </pc:grpChg>
        <pc:graphicFrameChg chg="mod modGraphic">
          <ac:chgData name="Crawford, Tracie" userId="1399dea3-3684-4401-b359-5d7e417d90ce" providerId="ADAL" clId="{9A43FC26-C52E-41CF-9FA1-FA9A7EBE3FA8}" dt="2025-05-16T19:09:08.677" v="1161" actId="26606"/>
          <ac:graphicFrameMkLst>
            <pc:docMk/>
            <pc:sldMk cId="1695631256" sldId="594"/>
            <ac:graphicFrameMk id="10" creationId="{BA621BF7-A035-ABF3-D9FD-BEC44E540338}"/>
          </ac:graphicFrameMkLst>
        </pc:graphicFrameChg>
      </pc:sldChg>
      <pc:sldChg chg="addSp delSp modSp add mod setBg addAnim delAnim delDesignElem modNotesTx">
        <pc:chgData name="Crawford, Tracie" userId="1399dea3-3684-4401-b359-5d7e417d90ce" providerId="ADAL" clId="{9A43FC26-C52E-41CF-9FA1-FA9A7EBE3FA8}" dt="2025-05-28T22:01:54.071" v="9968" actId="20577"/>
        <pc:sldMkLst>
          <pc:docMk/>
          <pc:sldMk cId="2237665491" sldId="595"/>
        </pc:sldMkLst>
        <pc:spChg chg="mod">
          <ac:chgData name="Crawford, Tracie" userId="1399dea3-3684-4401-b359-5d7e417d90ce" providerId="ADAL" clId="{9A43FC26-C52E-41CF-9FA1-FA9A7EBE3FA8}" dt="2025-05-28T21:58:45.206" v="9446" actId="26606"/>
          <ac:spMkLst>
            <pc:docMk/>
            <pc:sldMk cId="2237665491" sldId="595"/>
            <ac:spMk id="2" creationId="{CDBF5EF5-D5F4-433C-7EF0-CBD0BD14266B}"/>
          </ac:spMkLst>
        </pc:spChg>
        <pc:spChg chg="mod ord">
          <ac:chgData name="Crawford, Tracie" userId="1399dea3-3684-4401-b359-5d7e417d90ce" providerId="ADAL" clId="{9A43FC26-C52E-41CF-9FA1-FA9A7EBE3FA8}" dt="2025-05-28T21:58:45.206" v="9446" actId="26606"/>
          <ac:spMkLst>
            <pc:docMk/>
            <pc:sldMk cId="2237665491" sldId="595"/>
            <ac:spMk id="115" creationId="{613E2723-9DBF-1117-FE5A-7AB21ACF9DA8}"/>
          </ac:spMkLst>
        </pc:spChg>
        <pc:spChg chg="del">
          <ac:chgData name="Crawford, Tracie" userId="1399dea3-3684-4401-b359-5d7e417d90ce" providerId="ADAL" clId="{9A43FC26-C52E-41CF-9FA1-FA9A7EBE3FA8}" dt="2025-05-16T19:04:16.027" v="1129"/>
          <ac:spMkLst>
            <pc:docMk/>
            <pc:sldMk cId="2237665491" sldId="595"/>
            <ac:spMk id="142" creationId="{474942DA-ED3B-4AAA-B541-219ADEF8433D}"/>
          </ac:spMkLst>
        </pc:spChg>
        <pc:spChg chg="del">
          <ac:chgData name="Crawford, Tracie" userId="1399dea3-3684-4401-b359-5d7e417d90ce" providerId="ADAL" clId="{9A43FC26-C52E-41CF-9FA1-FA9A7EBE3FA8}" dt="2025-05-16T19:04:16.027" v="1129"/>
          <ac:spMkLst>
            <pc:docMk/>
            <pc:sldMk cId="2237665491" sldId="595"/>
            <ac:spMk id="144" creationId="{EE6BC664-B276-412B-9A49-3E33213B8606}"/>
          </ac:spMkLst>
        </pc:spChg>
        <pc:spChg chg="del">
          <ac:chgData name="Crawford, Tracie" userId="1399dea3-3684-4401-b359-5d7e417d90ce" providerId="ADAL" clId="{9A43FC26-C52E-41CF-9FA1-FA9A7EBE3FA8}" dt="2025-05-16T19:04:16.027" v="1129"/>
          <ac:spMkLst>
            <pc:docMk/>
            <pc:sldMk cId="2237665491" sldId="595"/>
            <ac:spMk id="147" creationId="{2EF22102-83EB-49F5-99EC-1534C57EED31}"/>
          </ac:spMkLst>
        </pc:spChg>
        <pc:spChg chg="del">
          <ac:chgData name="Crawford, Tracie" userId="1399dea3-3684-4401-b359-5d7e417d90ce" providerId="ADAL" clId="{9A43FC26-C52E-41CF-9FA1-FA9A7EBE3FA8}" dt="2025-05-16T19:04:16.027" v="1129"/>
          <ac:spMkLst>
            <pc:docMk/>
            <pc:sldMk cId="2237665491" sldId="595"/>
            <ac:spMk id="148" creationId="{0EC250B3-686F-4E97-8FFD-8AE8ECD5DE37}"/>
          </ac:spMkLst>
        </pc:spChg>
        <pc:spChg chg="del">
          <ac:chgData name="Crawford, Tracie" userId="1399dea3-3684-4401-b359-5d7e417d90ce" providerId="ADAL" clId="{9A43FC26-C52E-41CF-9FA1-FA9A7EBE3FA8}" dt="2025-05-16T19:04:16.027" v="1129"/>
          <ac:spMkLst>
            <pc:docMk/>
            <pc:sldMk cId="2237665491" sldId="595"/>
            <ac:spMk id="149" creationId="{051B451F-9DD5-4A5A-90B8-11C90CC93677}"/>
          </ac:spMkLst>
        </pc:spChg>
        <pc:spChg chg="del">
          <ac:chgData name="Crawford, Tracie" userId="1399dea3-3684-4401-b359-5d7e417d90ce" providerId="ADAL" clId="{9A43FC26-C52E-41CF-9FA1-FA9A7EBE3FA8}" dt="2025-05-16T19:04:16.027" v="1129"/>
          <ac:spMkLst>
            <pc:docMk/>
            <pc:sldMk cId="2237665491" sldId="595"/>
            <ac:spMk id="152" creationId="{13F257CF-45AD-4564-AF51-CEDAA4786AB9}"/>
          </ac:spMkLst>
        </pc:spChg>
        <pc:spChg chg="del">
          <ac:chgData name="Crawford, Tracie" userId="1399dea3-3684-4401-b359-5d7e417d90ce" providerId="ADAL" clId="{9A43FC26-C52E-41CF-9FA1-FA9A7EBE3FA8}" dt="2025-05-16T19:04:16.027" v="1129"/>
          <ac:spMkLst>
            <pc:docMk/>
            <pc:sldMk cId="2237665491" sldId="595"/>
            <ac:spMk id="153" creationId="{93D76AED-7D20-4061-8AC1-25828C873917}"/>
          </ac:spMkLst>
        </pc:spChg>
        <pc:spChg chg="del">
          <ac:chgData name="Crawford, Tracie" userId="1399dea3-3684-4401-b359-5d7e417d90ce" providerId="ADAL" clId="{9A43FC26-C52E-41CF-9FA1-FA9A7EBE3FA8}" dt="2025-05-16T19:04:16.027" v="1129"/>
          <ac:spMkLst>
            <pc:docMk/>
            <pc:sldMk cId="2237665491" sldId="595"/>
            <ac:spMk id="154" creationId="{20F4BA7B-1C92-49A8-BD52-9DBD81E81E32}"/>
          </ac:spMkLst>
        </pc:spChg>
        <pc:grpChg chg="add del">
          <ac:chgData name="Crawford, Tracie" userId="1399dea3-3684-4401-b359-5d7e417d90ce" providerId="ADAL" clId="{9A43FC26-C52E-41CF-9FA1-FA9A7EBE3FA8}" dt="2025-05-28T21:57:52.691" v="9424" actId="26606"/>
          <ac:grpSpMkLst>
            <pc:docMk/>
            <pc:sldMk cId="2237665491" sldId="595"/>
            <ac:grpSpMk id="120" creationId="{04D68F31-B717-405E-8FDA-18AB5EF2DD1C}"/>
          </ac:grpSpMkLst>
        </pc:grpChg>
        <pc:grpChg chg="add del">
          <ac:chgData name="Crawford, Tracie" userId="1399dea3-3684-4401-b359-5d7e417d90ce" providerId="ADAL" clId="{9A43FC26-C52E-41CF-9FA1-FA9A7EBE3FA8}" dt="2025-05-28T21:58:45.206" v="9446" actId="26606"/>
          <ac:grpSpMkLst>
            <pc:docMk/>
            <pc:sldMk cId="2237665491" sldId="595"/>
            <ac:grpSpMk id="135" creationId="{B4DE830A-B531-4A3B-96F6-0ECE88B08555}"/>
          </ac:grpSpMkLst>
        </pc:grpChg>
        <pc:grpChg chg="add del">
          <ac:chgData name="Crawford, Tracie" userId="1399dea3-3684-4401-b359-5d7e417d90ce" providerId="ADAL" clId="{9A43FC26-C52E-41CF-9FA1-FA9A7EBE3FA8}" dt="2025-05-28T21:58:45.206" v="9446" actId="26606"/>
          <ac:grpSpMkLst>
            <pc:docMk/>
            <pc:sldMk cId="2237665491" sldId="595"/>
            <ac:grpSpMk id="160" creationId="{88C9B83F-64CD-41C1-925F-A08801FFD0BD}"/>
          </ac:grpSpMkLst>
        </pc:grpChg>
        <pc:picChg chg="del mod">
          <ac:chgData name="Crawford, Tracie" userId="1399dea3-3684-4401-b359-5d7e417d90ce" providerId="ADAL" clId="{9A43FC26-C52E-41CF-9FA1-FA9A7EBE3FA8}" dt="2025-05-28T21:57:24.200" v="9420" actId="478"/>
          <ac:picMkLst>
            <pc:docMk/>
            <pc:sldMk cId="2237665491" sldId="595"/>
            <ac:picMk id="5" creationId="{DD6A5507-7930-4322-EF96-209AC7EF8BEE}"/>
          </ac:picMkLst>
        </pc:picChg>
        <pc:picChg chg="del mod">
          <ac:chgData name="Crawford, Tracie" userId="1399dea3-3684-4401-b359-5d7e417d90ce" providerId="ADAL" clId="{9A43FC26-C52E-41CF-9FA1-FA9A7EBE3FA8}" dt="2025-05-28T21:57:25.944" v="9421" actId="478"/>
          <ac:picMkLst>
            <pc:docMk/>
            <pc:sldMk cId="2237665491" sldId="595"/>
            <ac:picMk id="9" creationId="{1531A2D8-65A4-0516-5D7A-267EACEFE7CE}"/>
          </ac:picMkLst>
        </pc:picChg>
        <pc:picChg chg="mod ord">
          <ac:chgData name="Crawford, Tracie" userId="1399dea3-3684-4401-b359-5d7e417d90ce" providerId="ADAL" clId="{9A43FC26-C52E-41CF-9FA1-FA9A7EBE3FA8}" dt="2025-05-28T21:58:45.206" v="9446" actId="26606"/>
          <ac:picMkLst>
            <pc:docMk/>
            <pc:sldMk cId="2237665491" sldId="595"/>
            <ac:picMk id="41" creationId="{CC134DD4-713B-1317-B1FB-2CDAC886ACB8}"/>
          </ac:picMkLst>
        </pc:picChg>
        <pc:picChg chg="del mod">
          <ac:chgData name="Crawford, Tracie" userId="1399dea3-3684-4401-b359-5d7e417d90ce" providerId="ADAL" clId="{9A43FC26-C52E-41CF-9FA1-FA9A7EBE3FA8}" dt="2025-05-28T21:57:21.722" v="9419" actId="478"/>
          <ac:picMkLst>
            <pc:docMk/>
            <pc:sldMk cId="2237665491" sldId="595"/>
            <ac:picMk id="45" creationId="{CA195C82-1A4B-AF9F-413C-6AA8495B9023}"/>
          </ac:picMkLst>
        </pc:picChg>
        <pc:picChg chg="del">
          <ac:chgData name="Crawford, Tracie" userId="1399dea3-3684-4401-b359-5d7e417d90ce" providerId="ADAL" clId="{9A43FC26-C52E-41CF-9FA1-FA9A7EBE3FA8}" dt="2025-05-16T19:04:16.027" v="1129"/>
          <ac:picMkLst>
            <pc:docMk/>
            <pc:sldMk cId="2237665491" sldId="595"/>
            <ac:picMk id="143" creationId="{2F74CD13-E6E2-4BA1-A746-26D1A485D405}"/>
          </ac:picMkLst>
        </pc:picChg>
        <pc:picChg chg="del">
          <ac:chgData name="Crawford, Tracie" userId="1399dea3-3684-4401-b359-5d7e417d90ce" providerId="ADAL" clId="{9A43FC26-C52E-41CF-9FA1-FA9A7EBE3FA8}" dt="2025-05-16T19:04:16.027" v="1129"/>
          <ac:picMkLst>
            <pc:docMk/>
            <pc:sldMk cId="2237665491" sldId="595"/>
            <ac:picMk id="145" creationId="{B346EC20-981A-4C3D-BE3E-545E9E7AA984}"/>
          </ac:picMkLst>
        </pc:picChg>
        <pc:picChg chg="del">
          <ac:chgData name="Crawford, Tracie" userId="1399dea3-3684-4401-b359-5d7e417d90ce" providerId="ADAL" clId="{9A43FC26-C52E-41CF-9FA1-FA9A7EBE3FA8}" dt="2025-05-16T19:04:16.027" v="1129"/>
          <ac:picMkLst>
            <pc:docMk/>
            <pc:sldMk cId="2237665491" sldId="595"/>
            <ac:picMk id="146" creationId="{1679C49F-A469-46CB-BDFA-0DD516D5A43D}"/>
          </ac:picMkLst>
        </pc:picChg>
        <pc:picChg chg="del">
          <ac:chgData name="Crawford, Tracie" userId="1399dea3-3684-4401-b359-5d7e417d90ce" providerId="ADAL" clId="{9A43FC26-C52E-41CF-9FA1-FA9A7EBE3FA8}" dt="2025-05-16T19:04:16.027" v="1129"/>
          <ac:picMkLst>
            <pc:docMk/>
            <pc:sldMk cId="2237665491" sldId="595"/>
            <ac:picMk id="150" creationId="{F6849804-AEAB-40AC-A061-92831A9F4E8E}"/>
          </ac:picMkLst>
        </pc:picChg>
        <pc:picChg chg="del">
          <ac:chgData name="Crawford, Tracie" userId="1399dea3-3684-4401-b359-5d7e417d90ce" providerId="ADAL" clId="{9A43FC26-C52E-41CF-9FA1-FA9A7EBE3FA8}" dt="2025-05-16T19:04:16.027" v="1129"/>
          <ac:picMkLst>
            <pc:docMk/>
            <pc:sldMk cId="2237665491" sldId="595"/>
            <ac:picMk id="151" creationId="{D65D459B-87BB-48ED-841D-560ACDFFB2CC}"/>
          </ac:picMkLst>
        </pc:picChg>
      </pc:sldChg>
      <pc:sldChg chg="modSp add mod setBg">
        <pc:chgData name="Crawford, Tracie" userId="1399dea3-3684-4401-b359-5d7e417d90ce" providerId="ADAL" clId="{9A43FC26-C52E-41CF-9FA1-FA9A7EBE3FA8}" dt="2025-05-21T19:32:21.800" v="5898" actId="27636"/>
        <pc:sldMkLst>
          <pc:docMk/>
          <pc:sldMk cId="300872631" sldId="601"/>
        </pc:sldMkLst>
        <pc:spChg chg="mod">
          <ac:chgData name="Crawford, Tracie" userId="1399dea3-3684-4401-b359-5d7e417d90ce" providerId="ADAL" clId="{9A43FC26-C52E-41CF-9FA1-FA9A7EBE3FA8}" dt="2025-05-21T19:32:21.800" v="5898" actId="27636"/>
          <ac:spMkLst>
            <pc:docMk/>
            <pc:sldMk cId="300872631" sldId="601"/>
            <ac:spMk id="3" creationId="{F5D5AB74-5CBE-D096-C10F-5817DA3F18A3}"/>
          </ac:spMkLst>
        </pc:spChg>
      </pc:sldChg>
      <pc:sldChg chg="modSp add mod setBg">
        <pc:chgData name="Crawford, Tracie" userId="1399dea3-3684-4401-b359-5d7e417d90ce" providerId="ADAL" clId="{9A43FC26-C52E-41CF-9FA1-FA9A7EBE3FA8}" dt="2025-05-21T19:32:44.255" v="5900" actId="207"/>
        <pc:sldMkLst>
          <pc:docMk/>
          <pc:sldMk cId="2496058983" sldId="602"/>
        </pc:sldMkLst>
        <pc:spChg chg="mod">
          <ac:chgData name="Crawford, Tracie" userId="1399dea3-3684-4401-b359-5d7e417d90ce" providerId="ADAL" clId="{9A43FC26-C52E-41CF-9FA1-FA9A7EBE3FA8}" dt="2025-05-21T19:32:44.255" v="5900" actId="207"/>
          <ac:spMkLst>
            <pc:docMk/>
            <pc:sldMk cId="2496058983" sldId="602"/>
            <ac:spMk id="2" creationId="{7A25ADE9-D836-6DB8-CAA3-CAA5D9275F15}"/>
          </ac:spMkLst>
        </pc:spChg>
      </pc:sldChg>
      <pc:sldChg chg="modSp add del mod">
        <pc:chgData name="Crawford, Tracie" userId="1399dea3-3684-4401-b359-5d7e417d90ce" providerId="ADAL" clId="{9A43FC26-C52E-41CF-9FA1-FA9A7EBE3FA8}" dt="2025-05-28T22:02:15.353" v="9970" actId="47"/>
        <pc:sldMkLst>
          <pc:docMk/>
          <pc:sldMk cId="244463803" sldId="606"/>
        </pc:sldMkLst>
        <pc:spChg chg="mod">
          <ac:chgData name="Crawford, Tracie" userId="1399dea3-3684-4401-b359-5d7e417d90ce" providerId="ADAL" clId="{9A43FC26-C52E-41CF-9FA1-FA9A7EBE3FA8}" dt="2025-05-21T19:25:12.730" v="5636" actId="27636"/>
          <ac:spMkLst>
            <pc:docMk/>
            <pc:sldMk cId="244463803" sldId="606"/>
            <ac:spMk id="3" creationId="{20EDC517-E7EB-887B-77BD-35E9827EBE65}"/>
          </ac:spMkLst>
        </pc:spChg>
      </pc:sldChg>
      <pc:sldChg chg="add del">
        <pc:chgData name="Crawford, Tracie" userId="1399dea3-3684-4401-b359-5d7e417d90ce" providerId="ADAL" clId="{9A43FC26-C52E-41CF-9FA1-FA9A7EBE3FA8}" dt="2025-05-28T22:02:11.817" v="9969" actId="47"/>
        <pc:sldMkLst>
          <pc:docMk/>
          <pc:sldMk cId="3784955662" sldId="607"/>
        </pc:sldMkLst>
      </pc:sldChg>
      <pc:sldChg chg="modSp add mod ord modNotesTx">
        <pc:chgData name="Crawford, Tracie" userId="1399dea3-3684-4401-b359-5d7e417d90ce" providerId="ADAL" clId="{9A43FC26-C52E-41CF-9FA1-FA9A7EBE3FA8}" dt="2025-05-28T21:23:31.362" v="6950" actId="20577"/>
        <pc:sldMkLst>
          <pc:docMk/>
          <pc:sldMk cId="4013462405" sldId="741"/>
        </pc:sldMkLst>
        <pc:spChg chg="mod">
          <ac:chgData name="Crawford, Tracie" userId="1399dea3-3684-4401-b359-5d7e417d90ce" providerId="ADAL" clId="{9A43FC26-C52E-41CF-9FA1-FA9A7EBE3FA8}" dt="2025-05-21T17:56:57.923" v="4260" actId="207"/>
          <ac:spMkLst>
            <pc:docMk/>
            <pc:sldMk cId="4013462405" sldId="741"/>
            <ac:spMk id="4" creationId="{687EAAB7-7595-BF0B-AC9D-4ABFE02602C7}"/>
          </ac:spMkLst>
        </pc:spChg>
      </pc:sldChg>
      <pc:sldChg chg="delSp modSp add mod setBg delDesignElem">
        <pc:chgData name="Crawford, Tracie" userId="1399dea3-3684-4401-b359-5d7e417d90ce" providerId="ADAL" clId="{9A43FC26-C52E-41CF-9FA1-FA9A7EBE3FA8}" dt="2025-05-21T18:26:30.906" v="5286" actId="27636"/>
        <pc:sldMkLst>
          <pc:docMk/>
          <pc:sldMk cId="1637536815" sldId="764"/>
        </pc:sldMkLst>
        <pc:spChg chg="mod">
          <ac:chgData name="Crawford, Tracie" userId="1399dea3-3684-4401-b359-5d7e417d90ce" providerId="ADAL" clId="{9A43FC26-C52E-41CF-9FA1-FA9A7EBE3FA8}" dt="2025-05-21T18:26:30.906" v="5286" actId="27636"/>
          <ac:spMkLst>
            <pc:docMk/>
            <pc:sldMk cId="1637536815" sldId="764"/>
            <ac:spMk id="3" creationId="{0553FC09-9D21-20DB-5D2B-2857D23E6A26}"/>
          </ac:spMkLst>
        </pc:spChg>
        <pc:spChg chg="del">
          <ac:chgData name="Crawford, Tracie" userId="1399dea3-3684-4401-b359-5d7e417d90ce" providerId="ADAL" clId="{9A43FC26-C52E-41CF-9FA1-FA9A7EBE3FA8}" dt="2025-05-21T18:26:30.859" v="5285"/>
          <ac:spMkLst>
            <pc:docMk/>
            <pc:sldMk cId="1637536815" sldId="764"/>
            <ac:spMk id="10" creationId="{2E32075D-9299-4657-87D7-B9987B7FDE36}"/>
          </ac:spMkLst>
        </pc:spChg>
      </pc:sldChg>
      <pc:sldChg chg="del">
        <pc:chgData name="Crawford, Tracie" userId="1399dea3-3684-4401-b359-5d7e417d90ce" providerId="ADAL" clId="{9A43FC26-C52E-41CF-9FA1-FA9A7EBE3FA8}" dt="2025-05-19T12:47:57.560" v="1187" actId="47"/>
        <pc:sldMkLst>
          <pc:docMk/>
          <pc:sldMk cId="1784155801" sldId="2198"/>
        </pc:sldMkLst>
      </pc:sldChg>
      <pc:sldChg chg="del">
        <pc:chgData name="Crawford, Tracie" userId="1399dea3-3684-4401-b359-5d7e417d90ce" providerId="ADAL" clId="{9A43FC26-C52E-41CF-9FA1-FA9A7EBE3FA8}" dt="2025-05-19T12:47:59.009" v="1188" actId="47"/>
        <pc:sldMkLst>
          <pc:docMk/>
          <pc:sldMk cId="0" sldId="2211"/>
        </pc:sldMkLst>
      </pc:sldChg>
      <pc:sldChg chg="del">
        <pc:chgData name="Crawford, Tracie" userId="1399dea3-3684-4401-b359-5d7e417d90ce" providerId="ADAL" clId="{9A43FC26-C52E-41CF-9FA1-FA9A7EBE3FA8}" dt="2025-05-19T12:47:59.907" v="1189" actId="47"/>
        <pc:sldMkLst>
          <pc:docMk/>
          <pc:sldMk cId="0" sldId="2230"/>
        </pc:sldMkLst>
      </pc:sldChg>
      <pc:sldChg chg="del">
        <pc:chgData name="Crawford, Tracie" userId="1399dea3-3684-4401-b359-5d7e417d90ce" providerId="ADAL" clId="{9A43FC26-C52E-41CF-9FA1-FA9A7EBE3FA8}" dt="2025-05-19T12:48:00.896" v="1190" actId="47"/>
        <pc:sldMkLst>
          <pc:docMk/>
          <pc:sldMk cId="0" sldId="2234"/>
        </pc:sldMkLst>
      </pc:sldChg>
      <pc:sldChg chg="del">
        <pc:chgData name="Crawford, Tracie" userId="1399dea3-3684-4401-b359-5d7e417d90ce" providerId="ADAL" clId="{9A43FC26-C52E-41CF-9FA1-FA9A7EBE3FA8}" dt="2025-05-16T19:04:05.473" v="1126" actId="47"/>
        <pc:sldMkLst>
          <pc:docMk/>
          <pc:sldMk cId="2900484287" sldId="2235"/>
        </pc:sldMkLst>
      </pc:sldChg>
      <pc:sldChg chg="del">
        <pc:chgData name="Crawford, Tracie" userId="1399dea3-3684-4401-b359-5d7e417d90ce" providerId="ADAL" clId="{9A43FC26-C52E-41CF-9FA1-FA9A7EBE3FA8}" dt="2025-05-19T13:22:32.583" v="1286" actId="47"/>
        <pc:sldMkLst>
          <pc:docMk/>
          <pc:sldMk cId="333184414" sldId="2236"/>
        </pc:sldMkLst>
      </pc:sldChg>
      <pc:sldChg chg="addSp delSp modSp del mod modClrScheme chgLayout modNotesTx">
        <pc:chgData name="Crawford, Tracie" userId="1399dea3-3684-4401-b359-5d7e417d90ce" providerId="ADAL" clId="{9A43FC26-C52E-41CF-9FA1-FA9A7EBE3FA8}" dt="2025-05-21T14:52:58.140" v="1351" actId="47"/>
        <pc:sldMkLst>
          <pc:docMk/>
          <pc:sldMk cId="495192466" sldId="2237"/>
        </pc:sldMkLst>
        <pc:spChg chg="mod ord">
          <ac:chgData name="Crawford, Tracie" userId="1399dea3-3684-4401-b359-5d7e417d90ce" providerId="ADAL" clId="{9A43FC26-C52E-41CF-9FA1-FA9A7EBE3FA8}" dt="2025-05-07T14:34:35.545" v="55" actId="700"/>
          <ac:spMkLst>
            <pc:docMk/>
            <pc:sldMk cId="495192466" sldId="2237"/>
            <ac:spMk id="2" creationId="{75C962A7-25DC-E8E1-B1FC-54C140A4E415}"/>
          </ac:spMkLst>
        </pc:spChg>
        <pc:spChg chg="add del mod ord">
          <ac:chgData name="Crawford, Tracie" userId="1399dea3-3684-4401-b359-5d7e417d90ce" providerId="ADAL" clId="{9A43FC26-C52E-41CF-9FA1-FA9A7EBE3FA8}" dt="2025-05-07T14:34:35.545" v="55" actId="700"/>
          <ac:spMkLst>
            <pc:docMk/>
            <pc:sldMk cId="495192466" sldId="2237"/>
            <ac:spMk id="3" creationId="{DC588D08-4B07-B928-D6D3-0887434C642C}"/>
          </ac:spMkLst>
        </pc:spChg>
        <pc:spChg chg="add del mod ord">
          <ac:chgData name="Crawford, Tracie" userId="1399dea3-3684-4401-b359-5d7e417d90ce" providerId="ADAL" clId="{9A43FC26-C52E-41CF-9FA1-FA9A7EBE3FA8}" dt="2025-05-07T14:34:35.545" v="55" actId="700"/>
          <ac:spMkLst>
            <pc:docMk/>
            <pc:sldMk cId="495192466" sldId="2237"/>
            <ac:spMk id="4" creationId="{CB36A12F-E57B-9DE7-9C33-4E0370B6E958}"/>
          </ac:spMkLst>
        </pc:spChg>
        <pc:spChg chg="add del mod ord">
          <ac:chgData name="Crawford, Tracie" userId="1399dea3-3684-4401-b359-5d7e417d90ce" providerId="ADAL" clId="{9A43FC26-C52E-41CF-9FA1-FA9A7EBE3FA8}" dt="2025-05-07T14:34:35.545" v="55" actId="700"/>
          <ac:spMkLst>
            <pc:docMk/>
            <pc:sldMk cId="495192466" sldId="2237"/>
            <ac:spMk id="5" creationId="{FD8FDEC8-C5F3-B982-A662-B8A51F35F38C}"/>
          </ac:spMkLst>
        </pc:spChg>
        <pc:spChg chg="add del mod ord">
          <ac:chgData name="Crawford, Tracie" userId="1399dea3-3684-4401-b359-5d7e417d90ce" providerId="ADAL" clId="{9A43FC26-C52E-41CF-9FA1-FA9A7EBE3FA8}" dt="2025-05-07T14:34:35.545" v="55" actId="700"/>
          <ac:spMkLst>
            <pc:docMk/>
            <pc:sldMk cId="495192466" sldId="2237"/>
            <ac:spMk id="6" creationId="{3E237F33-028B-6E7E-2751-7460C34F730A}"/>
          </ac:spMkLst>
        </pc:spChg>
        <pc:picChg chg="del mod">
          <ac:chgData name="Crawford, Tracie" userId="1399dea3-3684-4401-b359-5d7e417d90ce" providerId="ADAL" clId="{9A43FC26-C52E-41CF-9FA1-FA9A7EBE3FA8}" dt="2025-05-21T14:51:25.819" v="1342" actId="478"/>
          <ac:picMkLst>
            <pc:docMk/>
            <pc:sldMk cId="495192466" sldId="2237"/>
            <ac:picMk id="14" creationId="{6128C882-2051-8338-DCD2-D3A1ADD36A3A}"/>
          </ac:picMkLst>
        </pc:picChg>
        <pc:picChg chg="del">
          <ac:chgData name="Crawford, Tracie" userId="1399dea3-3684-4401-b359-5d7e417d90ce" providerId="ADAL" clId="{9A43FC26-C52E-41CF-9FA1-FA9A7EBE3FA8}" dt="2025-05-21T14:51:24.953" v="1341" actId="478"/>
          <ac:picMkLst>
            <pc:docMk/>
            <pc:sldMk cId="495192466" sldId="2237"/>
            <ac:picMk id="17" creationId="{EAECAC11-169D-5191-EB35-746CC86DD026}"/>
          </ac:picMkLst>
        </pc:picChg>
      </pc:sldChg>
      <pc:sldChg chg="del">
        <pc:chgData name="Crawford, Tracie" userId="1399dea3-3684-4401-b359-5d7e417d90ce" providerId="ADAL" clId="{9A43FC26-C52E-41CF-9FA1-FA9A7EBE3FA8}" dt="2025-05-19T13:22:35.067" v="1287" actId="47"/>
        <pc:sldMkLst>
          <pc:docMk/>
          <pc:sldMk cId="3474054504" sldId="2238"/>
        </pc:sldMkLst>
      </pc:sldChg>
      <pc:sldChg chg="modSp mod modNotesTx">
        <pc:chgData name="Crawford, Tracie" userId="1399dea3-3684-4401-b359-5d7e417d90ce" providerId="ADAL" clId="{9A43FC26-C52E-41CF-9FA1-FA9A7EBE3FA8}" dt="2025-05-28T21:32:56.650" v="8669" actId="20577"/>
        <pc:sldMkLst>
          <pc:docMk/>
          <pc:sldMk cId="2686283100" sldId="2239"/>
        </pc:sldMkLst>
        <pc:spChg chg="mod">
          <ac:chgData name="Crawford, Tracie" userId="1399dea3-3684-4401-b359-5d7e417d90ce" providerId="ADAL" clId="{9A43FC26-C52E-41CF-9FA1-FA9A7EBE3FA8}" dt="2025-05-21T17:21:06.823" v="3534" actId="20577"/>
          <ac:spMkLst>
            <pc:docMk/>
            <pc:sldMk cId="2686283100" sldId="2239"/>
            <ac:spMk id="2" creationId="{ACB1CEA1-D655-C1A1-6ECF-19F67EADC903}"/>
          </ac:spMkLst>
        </pc:spChg>
        <pc:spChg chg="mod">
          <ac:chgData name="Crawford, Tracie" userId="1399dea3-3684-4401-b359-5d7e417d90ce" providerId="ADAL" clId="{9A43FC26-C52E-41CF-9FA1-FA9A7EBE3FA8}" dt="2025-05-21T14:59:54.384" v="2123"/>
          <ac:spMkLst>
            <pc:docMk/>
            <pc:sldMk cId="2686283100" sldId="2239"/>
            <ac:spMk id="4" creationId="{D2EB1BE1-D56F-ACF5-6CD2-B13E470B4EC5}"/>
          </ac:spMkLst>
        </pc:spChg>
      </pc:sldChg>
      <pc:sldChg chg="addSp delSp modSp new mod ord setBg modNotesTx">
        <pc:chgData name="Crawford, Tracie" userId="1399dea3-3684-4401-b359-5d7e417d90ce" providerId="ADAL" clId="{9A43FC26-C52E-41CF-9FA1-FA9A7EBE3FA8}" dt="2025-05-28T21:19:56.083" v="6247" actId="6549"/>
        <pc:sldMkLst>
          <pc:docMk/>
          <pc:sldMk cId="3806889959" sldId="2240"/>
        </pc:sldMkLst>
        <pc:spChg chg="mod">
          <ac:chgData name="Crawford, Tracie" userId="1399dea3-3684-4401-b359-5d7e417d90ce" providerId="ADAL" clId="{9A43FC26-C52E-41CF-9FA1-FA9A7EBE3FA8}" dt="2025-05-21T14:59:54.384" v="2123"/>
          <ac:spMkLst>
            <pc:docMk/>
            <pc:sldMk cId="3806889959" sldId="2240"/>
            <ac:spMk id="2" creationId="{02A60D83-1A0F-B85C-CCB4-62C5BF1278C4}"/>
          </ac:spMkLst>
        </pc:spChg>
        <pc:spChg chg="mod ord">
          <ac:chgData name="Crawford, Tracie" userId="1399dea3-3684-4401-b359-5d7e417d90ce" providerId="ADAL" clId="{9A43FC26-C52E-41CF-9FA1-FA9A7EBE3FA8}" dt="2025-05-07T14:38:38.989" v="312" actId="255"/>
          <ac:spMkLst>
            <pc:docMk/>
            <pc:sldMk cId="3806889959" sldId="2240"/>
            <ac:spMk id="3" creationId="{5D6FDB85-7A90-02CB-7251-0AA1CE395311}"/>
          </ac:spMkLst>
        </pc:spChg>
        <pc:spChg chg="del">
          <ac:chgData name="Crawford, Tracie" userId="1399dea3-3684-4401-b359-5d7e417d90ce" providerId="ADAL" clId="{9A43FC26-C52E-41CF-9FA1-FA9A7EBE3FA8}" dt="2025-05-07T14:35:39.776" v="69"/>
          <ac:spMkLst>
            <pc:docMk/>
            <pc:sldMk cId="3806889959" sldId="2240"/>
            <ac:spMk id="4" creationId="{B42DCE9C-7045-AD36-B9EB-642958C7BA19}"/>
          </ac:spMkLst>
        </pc:spChg>
        <pc:spChg chg="add del">
          <ac:chgData name="Crawford, Tracie" userId="1399dea3-3684-4401-b359-5d7e417d90ce" providerId="ADAL" clId="{9A43FC26-C52E-41CF-9FA1-FA9A7EBE3FA8}" dt="2025-05-07T14:35:56.963" v="71" actId="26606"/>
          <ac:spMkLst>
            <pc:docMk/>
            <pc:sldMk cId="3806889959" sldId="2240"/>
            <ac:spMk id="23" creationId="{A65AC7D1-EAA9-48F5-B509-60A7F50BF703}"/>
          </ac:spMkLst>
        </pc:spChg>
        <pc:spChg chg="add del">
          <ac:chgData name="Crawford, Tracie" userId="1399dea3-3684-4401-b359-5d7e417d90ce" providerId="ADAL" clId="{9A43FC26-C52E-41CF-9FA1-FA9A7EBE3FA8}" dt="2025-05-07T14:35:56.963" v="71" actId="26606"/>
          <ac:spMkLst>
            <pc:docMk/>
            <pc:sldMk cId="3806889959" sldId="2240"/>
            <ac:spMk id="25" creationId="{D6320AF9-619A-4175-865B-5663E1AEF4C5}"/>
          </ac:spMkLst>
        </pc:spChg>
        <pc:spChg chg="add del">
          <ac:chgData name="Crawford, Tracie" userId="1399dea3-3684-4401-b359-5d7e417d90ce" providerId="ADAL" clId="{9A43FC26-C52E-41CF-9FA1-FA9A7EBE3FA8}" dt="2025-05-07T14:35:56.963" v="71" actId="26606"/>
          <ac:spMkLst>
            <pc:docMk/>
            <pc:sldMk cId="3806889959" sldId="2240"/>
            <ac:spMk id="31" creationId="{7E018740-5C2B-4A41-AC1A-7E68D1EC1954}"/>
          </ac:spMkLst>
        </pc:spChg>
        <pc:spChg chg="add del">
          <ac:chgData name="Crawford, Tracie" userId="1399dea3-3684-4401-b359-5d7e417d90ce" providerId="ADAL" clId="{9A43FC26-C52E-41CF-9FA1-FA9A7EBE3FA8}" dt="2025-05-07T14:35:56.963" v="71" actId="26606"/>
          <ac:spMkLst>
            <pc:docMk/>
            <pc:sldMk cId="3806889959" sldId="2240"/>
            <ac:spMk id="33" creationId="{166F75A4-C475-4941-8EE2-B80A06A2C1BB}"/>
          </ac:spMkLst>
        </pc:spChg>
        <pc:spChg chg="add del">
          <ac:chgData name="Crawford, Tracie" userId="1399dea3-3684-4401-b359-5d7e417d90ce" providerId="ADAL" clId="{9A43FC26-C52E-41CF-9FA1-FA9A7EBE3FA8}" dt="2025-05-07T14:35:56.963" v="71" actId="26606"/>
          <ac:spMkLst>
            <pc:docMk/>
            <pc:sldMk cId="3806889959" sldId="2240"/>
            <ac:spMk id="35" creationId="{A032553A-72E8-4B0D-8405-FF9771C9AF05}"/>
          </ac:spMkLst>
        </pc:spChg>
        <pc:spChg chg="add del">
          <ac:chgData name="Crawford, Tracie" userId="1399dea3-3684-4401-b359-5d7e417d90ce" providerId="ADAL" clId="{9A43FC26-C52E-41CF-9FA1-FA9A7EBE3FA8}" dt="2025-05-07T14:35:56.963" v="71" actId="26606"/>
          <ac:spMkLst>
            <pc:docMk/>
            <pc:sldMk cId="3806889959" sldId="2240"/>
            <ac:spMk id="37" creationId="{765800AC-C3B9-498E-87BC-29FAE4C76B21}"/>
          </ac:spMkLst>
        </pc:spChg>
        <pc:spChg chg="add del">
          <ac:chgData name="Crawford, Tracie" userId="1399dea3-3684-4401-b359-5d7e417d90ce" providerId="ADAL" clId="{9A43FC26-C52E-41CF-9FA1-FA9A7EBE3FA8}" dt="2025-05-07T14:35:56.963" v="71" actId="26606"/>
          <ac:spMkLst>
            <pc:docMk/>
            <pc:sldMk cId="3806889959" sldId="2240"/>
            <ac:spMk id="39" creationId="{1F9D6ACB-2FF4-49F9-978A-E0D5327FC635}"/>
          </ac:spMkLst>
        </pc:spChg>
        <pc:spChg chg="add del">
          <ac:chgData name="Crawford, Tracie" userId="1399dea3-3684-4401-b359-5d7e417d90ce" providerId="ADAL" clId="{9A43FC26-C52E-41CF-9FA1-FA9A7EBE3FA8}" dt="2025-05-07T14:35:56.963" v="71" actId="26606"/>
          <ac:spMkLst>
            <pc:docMk/>
            <pc:sldMk cId="3806889959" sldId="2240"/>
            <ac:spMk id="41" creationId="{A5EC319D-0FEA-4B95-A3EA-01E35672C95B}"/>
          </ac:spMkLst>
        </pc:spChg>
        <pc:grpChg chg="add del">
          <ac:chgData name="Crawford, Tracie" userId="1399dea3-3684-4401-b359-5d7e417d90ce" providerId="ADAL" clId="{9A43FC26-C52E-41CF-9FA1-FA9A7EBE3FA8}" dt="2025-05-07T14:35:56.963" v="71" actId="26606"/>
          <ac:grpSpMkLst>
            <pc:docMk/>
            <pc:sldMk cId="3806889959" sldId="2240"/>
            <ac:grpSpMk id="11" creationId="{1F2B4773-3207-44CC-B7AC-892B70498211}"/>
          </ac:grpSpMkLst>
        </pc:grpChg>
        <pc:picChg chg="add mod">
          <ac:chgData name="Crawford, Tracie" userId="1399dea3-3684-4401-b359-5d7e417d90ce" providerId="ADAL" clId="{9A43FC26-C52E-41CF-9FA1-FA9A7EBE3FA8}" dt="2025-05-07T14:34:54.728" v="59"/>
          <ac:picMkLst>
            <pc:docMk/>
            <pc:sldMk cId="3806889959" sldId="2240"/>
            <ac:picMk id="5" creationId="{CB2D3380-79A2-DF3E-8736-BCFA68B917D1}"/>
          </ac:picMkLst>
        </pc:picChg>
        <pc:picChg chg="add mod">
          <ac:chgData name="Crawford, Tracie" userId="1399dea3-3684-4401-b359-5d7e417d90ce" providerId="ADAL" clId="{9A43FC26-C52E-41CF-9FA1-FA9A7EBE3FA8}" dt="2025-05-07T14:38:46.441" v="314" actId="1076"/>
          <ac:picMkLst>
            <pc:docMk/>
            <pc:sldMk cId="3806889959" sldId="2240"/>
            <ac:picMk id="6" creationId="{F4C7BAE1-C2F3-06D6-8724-288D6AEAB1EA}"/>
          </ac:picMkLst>
        </pc:picChg>
        <pc:cxnChg chg="add del">
          <ac:chgData name="Crawford, Tracie" userId="1399dea3-3684-4401-b359-5d7e417d90ce" providerId="ADAL" clId="{9A43FC26-C52E-41CF-9FA1-FA9A7EBE3FA8}" dt="2025-05-07T14:35:56.963" v="71" actId="26606"/>
          <ac:cxnSpMkLst>
            <pc:docMk/>
            <pc:sldMk cId="3806889959" sldId="2240"/>
            <ac:cxnSpMk id="27" creationId="{063B6EC6-D752-4EE7-908B-F8F19E8C7FEA}"/>
          </ac:cxnSpMkLst>
        </pc:cxnChg>
        <pc:cxnChg chg="add del">
          <ac:chgData name="Crawford, Tracie" userId="1399dea3-3684-4401-b359-5d7e417d90ce" providerId="ADAL" clId="{9A43FC26-C52E-41CF-9FA1-FA9A7EBE3FA8}" dt="2025-05-07T14:35:56.963" v="71" actId="26606"/>
          <ac:cxnSpMkLst>
            <pc:docMk/>
            <pc:sldMk cId="3806889959" sldId="2240"/>
            <ac:cxnSpMk id="29" creationId="{EFECD4E8-AD3E-4228-82A2-9461958EA94D}"/>
          </ac:cxnSpMkLst>
        </pc:cxnChg>
      </pc:sldChg>
      <pc:sldChg chg="addSp delSp modSp new mod ord setBg modClrScheme delDesignElem chgLayout">
        <pc:chgData name="Crawford, Tracie" userId="1399dea3-3684-4401-b359-5d7e417d90ce" providerId="ADAL" clId="{9A43FC26-C52E-41CF-9FA1-FA9A7EBE3FA8}" dt="2025-05-21T17:29:46.267" v="4249"/>
        <pc:sldMkLst>
          <pc:docMk/>
          <pc:sldMk cId="1527494636" sldId="2241"/>
        </pc:sldMkLst>
        <pc:spChg chg="mod ord">
          <ac:chgData name="Crawford, Tracie" userId="1399dea3-3684-4401-b359-5d7e417d90ce" providerId="ADAL" clId="{9A43FC26-C52E-41CF-9FA1-FA9A7EBE3FA8}" dt="2025-05-16T17:31:24.855" v="778" actId="26606"/>
          <ac:spMkLst>
            <pc:docMk/>
            <pc:sldMk cId="1527494636" sldId="2241"/>
            <ac:spMk id="2" creationId="{2A238C7B-511D-2A5E-5FFF-568BD9477FCD}"/>
          </ac:spMkLst>
        </pc:spChg>
        <pc:spChg chg="del mod ord">
          <ac:chgData name="Crawford, Tracie" userId="1399dea3-3684-4401-b359-5d7e417d90ce" providerId="ADAL" clId="{9A43FC26-C52E-41CF-9FA1-FA9A7EBE3FA8}" dt="2025-05-16T17:28:54.134" v="404" actId="700"/>
          <ac:spMkLst>
            <pc:docMk/>
            <pc:sldMk cId="1527494636" sldId="2241"/>
            <ac:spMk id="3" creationId="{313E09A3-DCE0-95C1-9459-FDF585828668}"/>
          </ac:spMkLst>
        </pc:spChg>
        <pc:spChg chg="del">
          <ac:chgData name="Crawford, Tracie" userId="1399dea3-3684-4401-b359-5d7e417d90ce" providerId="ADAL" clId="{9A43FC26-C52E-41CF-9FA1-FA9A7EBE3FA8}" dt="2025-05-16T17:28:54.134" v="404" actId="700"/>
          <ac:spMkLst>
            <pc:docMk/>
            <pc:sldMk cId="1527494636" sldId="2241"/>
            <ac:spMk id="4" creationId="{A514DE6A-519D-B9DD-5B06-215830DC5AD6}"/>
          </ac:spMkLst>
        </pc:spChg>
        <pc:spChg chg="add del mod ord">
          <ac:chgData name="Crawford, Tracie" userId="1399dea3-3684-4401-b359-5d7e417d90ce" providerId="ADAL" clId="{9A43FC26-C52E-41CF-9FA1-FA9A7EBE3FA8}" dt="2025-05-16T17:31:24.855" v="778" actId="26606"/>
          <ac:spMkLst>
            <pc:docMk/>
            <pc:sldMk cId="1527494636" sldId="2241"/>
            <ac:spMk id="5" creationId="{01EEA04A-1311-4B46-02AF-CD51EF714F37}"/>
          </ac:spMkLst>
        </pc:spChg>
        <pc:spChg chg="add del">
          <ac:chgData name="Crawford, Tracie" userId="1399dea3-3684-4401-b359-5d7e417d90ce" providerId="ADAL" clId="{9A43FC26-C52E-41CF-9FA1-FA9A7EBE3FA8}" dt="2025-05-21T14:59:54.384" v="2123"/>
          <ac:spMkLst>
            <pc:docMk/>
            <pc:sldMk cId="1527494636" sldId="2241"/>
            <ac:spMk id="11" creationId="{9F4444CE-BC8D-4D61-B303-4C05614E62AB}"/>
          </ac:spMkLst>
        </pc:spChg>
        <pc:spChg chg="add del">
          <ac:chgData name="Crawford, Tracie" userId="1399dea3-3684-4401-b359-5d7e417d90ce" providerId="ADAL" clId="{9A43FC26-C52E-41CF-9FA1-FA9A7EBE3FA8}" dt="2025-05-21T14:59:54.384" v="2123"/>
          <ac:spMkLst>
            <pc:docMk/>
            <pc:sldMk cId="1527494636" sldId="2241"/>
            <ac:spMk id="13" creationId="{73772B81-181F-48B7-8826-4D9686D15DF5}"/>
          </ac:spMkLst>
        </pc:spChg>
        <pc:spChg chg="add del">
          <ac:chgData name="Crawford, Tracie" userId="1399dea3-3684-4401-b359-5d7e417d90ce" providerId="ADAL" clId="{9A43FC26-C52E-41CF-9FA1-FA9A7EBE3FA8}" dt="2025-05-21T14:59:54.384" v="2123"/>
          <ac:spMkLst>
            <pc:docMk/>
            <pc:sldMk cId="1527494636" sldId="2241"/>
            <ac:spMk id="15" creationId="{B2205F6E-03C6-4E92-877C-E2482F6599AA}"/>
          </ac:spMkLst>
        </pc:spChg>
        <pc:graphicFrameChg chg="add">
          <ac:chgData name="Crawford, Tracie" userId="1399dea3-3684-4401-b359-5d7e417d90ce" providerId="ADAL" clId="{9A43FC26-C52E-41CF-9FA1-FA9A7EBE3FA8}" dt="2025-05-16T17:31:24.855" v="778" actId="26606"/>
          <ac:graphicFrameMkLst>
            <pc:docMk/>
            <pc:sldMk cId="1527494636" sldId="2241"/>
            <ac:graphicFrameMk id="7" creationId="{E49EBE99-40F0-EA82-A54A-70495E6E5F64}"/>
          </ac:graphicFrameMkLst>
        </pc:graphicFrameChg>
      </pc:sldChg>
      <pc:sldChg chg="addSp delSp modSp new mod modClrScheme chgLayout">
        <pc:chgData name="Crawford, Tracie" userId="1399dea3-3684-4401-b359-5d7e417d90ce" providerId="ADAL" clId="{9A43FC26-C52E-41CF-9FA1-FA9A7EBE3FA8}" dt="2025-05-21T14:59:54.384" v="2123"/>
        <pc:sldMkLst>
          <pc:docMk/>
          <pc:sldMk cId="746917501" sldId="2242"/>
        </pc:sldMkLst>
        <pc:spChg chg="del mod ord">
          <ac:chgData name="Crawford, Tracie" userId="1399dea3-3684-4401-b359-5d7e417d90ce" providerId="ADAL" clId="{9A43FC26-C52E-41CF-9FA1-FA9A7EBE3FA8}" dt="2025-05-16T18:55:16.277" v="925" actId="700"/>
          <ac:spMkLst>
            <pc:docMk/>
            <pc:sldMk cId="746917501" sldId="2242"/>
            <ac:spMk id="2" creationId="{1504A270-BFBA-2A39-5641-38DC23DA2175}"/>
          </ac:spMkLst>
        </pc:spChg>
        <pc:spChg chg="del mod ord">
          <ac:chgData name="Crawford, Tracie" userId="1399dea3-3684-4401-b359-5d7e417d90ce" providerId="ADAL" clId="{9A43FC26-C52E-41CF-9FA1-FA9A7EBE3FA8}" dt="2025-05-16T18:55:16.277" v="925" actId="700"/>
          <ac:spMkLst>
            <pc:docMk/>
            <pc:sldMk cId="746917501" sldId="2242"/>
            <ac:spMk id="3" creationId="{EBAD6FF1-0547-E2E1-9A93-2DC00EA5F0DE}"/>
          </ac:spMkLst>
        </pc:spChg>
        <pc:spChg chg="add mod ord">
          <ac:chgData name="Crawford, Tracie" userId="1399dea3-3684-4401-b359-5d7e417d90ce" providerId="ADAL" clId="{9A43FC26-C52E-41CF-9FA1-FA9A7EBE3FA8}" dt="2025-05-21T14:59:54.384" v="2123"/>
          <ac:spMkLst>
            <pc:docMk/>
            <pc:sldMk cId="746917501" sldId="2242"/>
            <ac:spMk id="4" creationId="{56DEF718-A58D-6448-D979-10385AEFE9EF}"/>
          </ac:spMkLst>
        </pc:spChg>
        <pc:spChg chg="add mod ord">
          <ac:chgData name="Crawford, Tracie" userId="1399dea3-3684-4401-b359-5d7e417d90ce" providerId="ADAL" clId="{9A43FC26-C52E-41CF-9FA1-FA9A7EBE3FA8}" dt="2025-05-21T14:59:54.384" v="2123"/>
          <ac:spMkLst>
            <pc:docMk/>
            <pc:sldMk cId="746917501" sldId="2242"/>
            <ac:spMk id="5" creationId="{9FDC749B-3801-1A91-76F3-E744324515BA}"/>
          </ac:spMkLst>
        </pc:spChg>
      </pc:sldChg>
      <pc:sldChg chg="modSp new del mod">
        <pc:chgData name="Crawford, Tracie" userId="1399dea3-3684-4401-b359-5d7e417d90ce" providerId="ADAL" clId="{9A43FC26-C52E-41CF-9FA1-FA9A7EBE3FA8}" dt="2025-05-16T18:12:52.085" v="896" actId="47"/>
        <pc:sldMkLst>
          <pc:docMk/>
          <pc:sldMk cId="1864175860" sldId="2242"/>
        </pc:sldMkLst>
        <pc:spChg chg="mod">
          <ac:chgData name="Crawford, Tracie" userId="1399dea3-3684-4401-b359-5d7e417d90ce" providerId="ADAL" clId="{9A43FC26-C52E-41CF-9FA1-FA9A7EBE3FA8}" dt="2025-05-16T17:59:56.186" v="873" actId="20577"/>
          <ac:spMkLst>
            <pc:docMk/>
            <pc:sldMk cId="1864175860" sldId="2242"/>
            <ac:spMk id="2" creationId="{895E640C-5E15-AB12-56A7-607D196490A7}"/>
          </ac:spMkLst>
        </pc:spChg>
      </pc:sldChg>
      <pc:sldChg chg="new del">
        <pc:chgData name="Crawford, Tracie" userId="1399dea3-3684-4401-b359-5d7e417d90ce" providerId="ADAL" clId="{9A43FC26-C52E-41CF-9FA1-FA9A7EBE3FA8}" dt="2025-05-16T19:00:22.070" v="1104" actId="47"/>
        <pc:sldMkLst>
          <pc:docMk/>
          <pc:sldMk cId="530895034" sldId="2243"/>
        </pc:sldMkLst>
      </pc:sldChg>
      <pc:sldChg chg="addSp modSp new del ord">
        <pc:chgData name="Crawford, Tracie" userId="1399dea3-3684-4401-b359-5d7e417d90ce" providerId="ADAL" clId="{9A43FC26-C52E-41CF-9FA1-FA9A7EBE3FA8}" dt="2025-05-16T19:01:38.601" v="1113" actId="47"/>
        <pc:sldMkLst>
          <pc:docMk/>
          <pc:sldMk cId="947099804" sldId="2243"/>
        </pc:sldMkLst>
        <pc:picChg chg="add mod">
          <ac:chgData name="Crawford, Tracie" userId="1399dea3-3684-4401-b359-5d7e417d90ce" providerId="ADAL" clId="{9A43FC26-C52E-41CF-9FA1-FA9A7EBE3FA8}" dt="2025-05-16T19:00:49.707" v="1107"/>
          <ac:picMkLst>
            <pc:docMk/>
            <pc:sldMk cId="947099804" sldId="2243"/>
            <ac:picMk id="2" creationId="{EFBEE31B-AD99-8989-80BF-4C6FF56F8B3D}"/>
          </ac:picMkLst>
        </pc:picChg>
      </pc:sldChg>
      <pc:sldChg chg="modSp add mod setBg">
        <pc:chgData name="Crawford, Tracie" userId="1399dea3-3684-4401-b359-5d7e417d90ce" providerId="ADAL" clId="{9A43FC26-C52E-41CF-9FA1-FA9A7EBE3FA8}" dt="2025-05-16T19:02:11.242" v="1116" actId="255"/>
        <pc:sldMkLst>
          <pc:docMk/>
          <pc:sldMk cId="3406376637" sldId="2244"/>
        </pc:sldMkLst>
        <pc:spChg chg="mod">
          <ac:chgData name="Crawford, Tracie" userId="1399dea3-3684-4401-b359-5d7e417d90ce" providerId="ADAL" clId="{9A43FC26-C52E-41CF-9FA1-FA9A7EBE3FA8}" dt="2025-05-16T19:02:11.242" v="1116" actId="255"/>
          <ac:spMkLst>
            <pc:docMk/>
            <pc:sldMk cId="3406376637" sldId="2244"/>
            <ac:spMk id="11" creationId="{EC335A75-9274-8B4E-5F57-E1899500D954}"/>
          </ac:spMkLst>
        </pc:spChg>
        <pc:spChg chg="mod">
          <ac:chgData name="Crawford, Tracie" userId="1399dea3-3684-4401-b359-5d7e417d90ce" providerId="ADAL" clId="{9A43FC26-C52E-41CF-9FA1-FA9A7EBE3FA8}" dt="2025-05-16T19:02:01.577" v="1115" actId="255"/>
          <ac:spMkLst>
            <pc:docMk/>
            <pc:sldMk cId="3406376637" sldId="2244"/>
            <ac:spMk id="77" creationId="{487625EA-D6A7-C2E4-F126-6E90213E2DBF}"/>
          </ac:spMkLst>
        </pc:spChg>
        <pc:picChg chg="mod">
          <ac:chgData name="Crawford, Tracie" userId="1399dea3-3684-4401-b359-5d7e417d90ce" providerId="ADAL" clId="{9A43FC26-C52E-41CF-9FA1-FA9A7EBE3FA8}" dt="2025-05-16T19:01:47.784" v="1114" actId="26606"/>
          <ac:picMkLst>
            <pc:docMk/>
            <pc:sldMk cId="3406376637" sldId="2244"/>
            <ac:picMk id="7" creationId="{9A5CA74F-C416-85BA-D1E2-CE819D4922F3}"/>
          </ac:picMkLst>
        </pc:picChg>
        <pc:picChg chg="mod ord">
          <ac:chgData name="Crawford, Tracie" userId="1399dea3-3684-4401-b359-5d7e417d90ce" providerId="ADAL" clId="{9A43FC26-C52E-41CF-9FA1-FA9A7EBE3FA8}" dt="2025-05-16T19:01:47.784" v="1114" actId="26606"/>
          <ac:picMkLst>
            <pc:docMk/>
            <pc:sldMk cId="3406376637" sldId="2244"/>
            <ac:picMk id="8" creationId="{11851BFD-6323-C594-F9D9-9007C34D96D9}"/>
          </ac:picMkLst>
        </pc:picChg>
        <pc:picChg chg="mod">
          <ac:chgData name="Crawford, Tracie" userId="1399dea3-3684-4401-b359-5d7e417d90ce" providerId="ADAL" clId="{9A43FC26-C52E-41CF-9FA1-FA9A7EBE3FA8}" dt="2025-05-16T19:01:47.784" v="1114" actId="26606"/>
          <ac:picMkLst>
            <pc:docMk/>
            <pc:sldMk cId="3406376637" sldId="2244"/>
            <ac:picMk id="9" creationId="{E6F98DA5-4404-93FF-B589-D7498944583F}"/>
          </ac:picMkLst>
        </pc:picChg>
        <pc:picChg chg="mod ord">
          <ac:chgData name="Crawford, Tracie" userId="1399dea3-3684-4401-b359-5d7e417d90ce" providerId="ADAL" clId="{9A43FC26-C52E-41CF-9FA1-FA9A7EBE3FA8}" dt="2025-05-16T19:01:47.784" v="1114" actId="26606"/>
          <ac:picMkLst>
            <pc:docMk/>
            <pc:sldMk cId="3406376637" sldId="2244"/>
            <ac:picMk id="10" creationId="{06C9285D-53E4-9C77-7E09-D230613AC907}"/>
          </ac:picMkLst>
        </pc:picChg>
      </pc:sldChg>
      <pc:sldChg chg="new del ord">
        <pc:chgData name="Crawford, Tracie" userId="1399dea3-3684-4401-b359-5d7e417d90ce" providerId="ADAL" clId="{9A43FC26-C52E-41CF-9FA1-FA9A7EBE3FA8}" dt="2025-05-16T19:03:29.967" v="1125" actId="47"/>
        <pc:sldMkLst>
          <pc:docMk/>
          <pc:sldMk cId="5588496" sldId="2245"/>
        </pc:sldMkLst>
      </pc:sldChg>
      <pc:sldChg chg="new del">
        <pc:chgData name="Crawford, Tracie" userId="1399dea3-3684-4401-b359-5d7e417d90ce" providerId="ADAL" clId="{9A43FC26-C52E-41CF-9FA1-FA9A7EBE3FA8}" dt="2025-05-19T12:48:14.732" v="1192" actId="47"/>
        <pc:sldMkLst>
          <pc:docMk/>
          <pc:sldMk cId="2042230813" sldId="2245"/>
        </pc:sldMkLst>
      </pc:sldChg>
      <pc:sldChg chg="modSp add">
        <pc:chgData name="Crawford, Tracie" userId="1399dea3-3684-4401-b359-5d7e417d90ce" providerId="ADAL" clId="{9A43FC26-C52E-41CF-9FA1-FA9A7EBE3FA8}" dt="2025-05-21T14:59:54.384" v="2123"/>
        <pc:sldMkLst>
          <pc:docMk/>
          <pc:sldMk cId="372970537" sldId="2246"/>
        </pc:sldMkLst>
        <pc:spChg chg="mod">
          <ac:chgData name="Crawford, Tracie" userId="1399dea3-3684-4401-b359-5d7e417d90ce" providerId="ADAL" clId="{9A43FC26-C52E-41CF-9FA1-FA9A7EBE3FA8}" dt="2025-05-21T14:59:54.384" v="2123"/>
          <ac:spMkLst>
            <pc:docMk/>
            <pc:sldMk cId="372970537" sldId="2246"/>
            <ac:spMk id="2" creationId="{CFEC2B4E-31E5-4C0C-A5B0-55C9D744F7D9}"/>
          </ac:spMkLst>
        </pc:spChg>
      </pc:sldChg>
      <pc:sldChg chg="new del">
        <pc:chgData name="Crawford, Tracie" userId="1399dea3-3684-4401-b359-5d7e417d90ce" providerId="ADAL" clId="{9A43FC26-C52E-41CF-9FA1-FA9A7EBE3FA8}" dt="2025-05-16T19:08:08.407" v="1158" actId="47"/>
        <pc:sldMkLst>
          <pc:docMk/>
          <pc:sldMk cId="695137080" sldId="2246"/>
        </pc:sldMkLst>
      </pc:sldChg>
      <pc:sldChg chg="new del">
        <pc:chgData name="Crawford, Tracie" userId="1399dea3-3684-4401-b359-5d7e417d90ce" providerId="ADAL" clId="{9A43FC26-C52E-41CF-9FA1-FA9A7EBE3FA8}" dt="2025-05-16T19:07:50.868" v="1155" actId="47"/>
        <pc:sldMkLst>
          <pc:docMk/>
          <pc:sldMk cId="4258154906" sldId="2246"/>
        </pc:sldMkLst>
      </pc:sldChg>
      <pc:sldChg chg="modSp add mod ord">
        <pc:chgData name="Crawford, Tracie" userId="1399dea3-3684-4401-b359-5d7e417d90ce" providerId="ADAL" clId="{9A43FC26-C52E-41CF-9FA1-FA9A7EBE3FA8}" dt="2025-05-19T13:17:35.183" v="1257"/>
        <pc:sldMkLst>
          <pc:docMk/>
          <pc:sldMk cId="2974196482" sldId="2247"/>
        </pc:sldMkLst>
        <pc:spChg chg="mod">
          <ac:chgData name="Crawford, Tracie" userId="1399dea3-3684-4401-b359-5d7e417d90ce" providerId="ADAL" clId="{9A43FC26-C52E-41CF-9FA1-FA9A7EBE3FA8}" dt="2025-05-19T13:16:57.951" v="1247" actId="255"/>
          <ac:spMkLst>
            <pc:docMk/>
            <pc:sldMk cId="2974196482" sldId="2247"/>
            <ac:spMk id="2" creationId="{AF8A7C8C-6F1E-07E1-F7F9-63577087BE33}"/>
          </ac:spMkLst>
        </pc:spChg>
        <pc:spChg chg="mod">
          <ac:chgData name="Crawford, Tracie" userId="1399dea3-3684-4401-b359-5d7e417d90ce" providerId="ADAL" clId="{9A43FC26-C52E-41CF-9FA1-FA9A7EBE3FA8}" dt="2025-05-19T13:17:02.475" v="1252" actId="20577"/>
          <ac:spMkLst>
            <pc:docMk/>
            <pc:sldMk cId="2974196482" sldId="2247"/>
            <ac:spMk id="3" creationId="{DE1823D3-C7BC-6D60-BB43-E1F1521FA496}"/>
          </ac:spMkLst>
        </pc:spChg>
      </pc:sldChg>
      <pc:sldChg chg="delSp modSp add mod setBg delDesignElem">
        <pc:chgData name="Crawford, Tracie" userId="1399dea3-3684-4401-b359-5d7e417d90ce" providerId="ADAL" clId="{9A43FC26-C52E-41CF-9FA1-FA9A7EBE3FA8}" dt="2025-05-19T13:20:54.106" v="1281" actId="1076"/>
        <pc:sldMkLst>
          <pc:docMk/>
          <pc:sldMk cId="161491740" sldId="2248"/>
        </pc:sldMkLst>
        <pc:spChg chg="mod">
          <ac:chgData name="Crawford, Tracie" userId="1399dea3-3684-4401-b359-5d7e417d90ce" providerId="ADAL" clId="{9A43FC26-C52E-41CF-9FA1-FA9A7EBE3FA8}" dt="2025-05-19T13:20:33.615" v="1278" actId="207"/>
          <ac:spMkLst>
            <pc:docMk/>
            <pc:sldMk cId="161491740" sldId="2248"/>
            <ac:spMk id="2" creationId="{7EB51EFA-CC50-B1B1-BD35-904C6551DDBC}"/>
          </ac:spMkLst>
        </pc:spChg>
        <pc:spChg chg="mod">
          <ac:chgData name="Crawford, Tracie" userId="1399dea3-3684-4401-b359-5d7e417d90ce" providerId="ADAL" clId="{9A43FC26-C52E-41CF-9FA1-FA9A7EBE3FA8}" dt="2025-05-19T13:20:54.106" v="1281" actId="1076"/>
          <ac:spMkLst>
            <pc:docMk/>
            <pc:sldMk cId="161491740" sldId="2248"/>
            <ac:spMk id="8" creationId="{D437A542-9A9F-6AD4-397B-0A42FED314C7}"/>
          </ac:spMkLst>
        </pc:spChg>
        <pc:spChg chg="del">
          <ac:chgData name="Crawford, Tracie" userId="1399dea3-3684-4401-b359-5d7e417d90ce" providerId="ADAL" clId="{9A43FC26-C52E-41CF-9FA1-FA9A7EBE3FA8}" dt="2025-05-19T13:20:24.923" v="1277"/>
          <ac:spMkLst>
            <pc:docMk/>
            <pc:sldMk cId="161491740" sldId="2248"/>
            <ac:spMk id="11" creationId="{B3922973-13F3-4CE6-8EFF-03799F4944DB}"/>
          </ac:spMkLst>
        </pc:spChg>
        <pc:spChg chg="del">
          <ac:chgData name="Crawford, Tracie" userId="1399dea3-3684-4401-b359-5d7e417d90ce" providerId="ADAL" clId="{9A43FC26-C52E-41CF-9FA1-FA9A7EBE3FA8}" dt="2025-05-19T13:20:24.923" v="1277"/>
          <ac:spMkLst>
            <pc:docMk/>
            <pc:sldMk cId="161491740" sldId="2248"/>
            <ac:spMk id="13" creationId="{B186664C-CD2D-43B3-85D6-F2EBA42B72D5}"/>
          </ac:spMkLst>
        </pc:spChg>
        <pc:spChg chg="del">
          <ac:chgData name="Crawford, Tracie" userId="1399dea3-3684-4401-b359-5d7e417d90ce" providerId="ADAL" clId="{9A43FC26-C52E-41CF-9FA1-FA9A7EBE3FA8}" dt="2025-05-19T13:20:24.923" v="1277"/>
          <ac:spMkLst>
            <pc:docMk/>
            <pc:sldMk cId="161491740" sldId="2248"/>
            <ac:spMk id="15" creationId="{36910423-F477-4C74-89EE-E17D46F4E0E3}"/>
          </ac:spMkLst>
        </pc:spChg>
      </pc:sldChg>
      <pc:sldChg chg="addSp delSp modSp new mod setBg modNotesTx">
        <pc:chgData name="Crawford, Tracie" userId="1399dea3-3684-4401-b359-5d7e417d90ce" providerId="ADAL" clId="{9A43FC26-C52E-41CF-9FA1-FA9A7EBE3FA8}" dt="2025-05-28T21:31:13.163" v="8444" actId="20577"/>
        <pc:sldMkLst>
          <pc:docMk/>
          <pc:sldMk cId="4166834457" sldId="2249"/>
        </pc:sldMkLst>
        <pc:spChg chg="add del">
          <ac:chgData name="Crawford, Tracie" userId="1399dea3-3684-4401-b359-5d7e417d90ce" providerId="ADAL" clId="{9A43FC26-C52E-41CF-9FA1-FA9A7EBE3FA8}" dt="2025-05-21T14:52:33.717" v="1346" actId="26606"/>
          <ac:spMkLst>
            <pc:docMk/>
            <pc:sldMk cId="4166834457" sldId="2249"/>
            <ac:spMk id="8" creationId="{41DC778F-EF1A-4C1B-B1AD-BA37A74E5DD7}"/>
          </ac:spMkLst>
        </pc:spChg>
        <pc:spChg chg="add del">
          <ac:chgData name="Crawford, Tracie" userId="1399dea3-3684-4401-b359-5d7e417d90ce" providerId="ADAL" clId="{9A43FC26-C52E-41CF-9FA1-FA9A7EBE3FA8}" dt="2025-05-21T14:52:33.717" v="1346" actId="26606"/>
          <ac:spMkLst>
            <pc:docMk/>
            <pc:sldMk cId="4166834457" sldId="2249"/>
            <ac:spMk id="10" creationId="{613FCDB4-670C-4568-96EE-093382A9E682}"/>
          </ac:spMkLst>
        </pc:spChg>
        <pc:spChg chg="add del">
          <ac:chgData name="Crawford, Tracie" userId="1399dea3-3684-4401-b359-5d7e417d90ce" providerId="ADAL" clId="{9A43FC26-C52E-41CF-9FA1-FA9A7EBE3FA8}" dt="2025-05-21T14:52:41.870" v="1348" actId="26606"/>
          <ac:spMkLst>
            <pc:docMk/>
            <pc:sldMk cId="4166834457" sldId="2249"/>
            <ac:spMk id="13" creationId="{85C2136B-77EC-41E9-BDB6-58A4AE1429B7}"/>
          </ac:spMkLst>
        </pc:spChg>
        <pc:spChg chg="add del">
          <ac:chgData name="Crawford, Tracie" userId="1399dea3-3684-4401-b359-5d7e417d90ce" providerId="ADAL" clId="{9A43FC26-C52E-41CF-9FA1-FA9A7EBE3FA8}" dt="2025-05-21T14:52:41.870" v="1348" actId="26606"/>
          <ac:spMkLst>
            <pc:docMk/>
            <pc:sldMk cId="4166834457" sldId="2249"/>
            <ac:spMk id="14" creationId="{7FBCF2A6-1F18-4B68-B5D2-5B763ED4159A}"/>
          </ac:spMkLst>
        </pc:spChg>
        <pc:spChg chg="add del">
          <ac:chgData name="Crawford, Tracie" userId="1399dea3-3684-4401-b359-5d7e417d90ce" providerId="ADAL" clId="{9A43FC26-C52E-41CF-9FA1-FA9A7EBE3FA8}" dt="2025-05-21T14:52:41.870" v="1348" actId="26606"/>
          <ac:spMkLst>
            <pc:docMk/>
            <pc:sldMk cId="4166834457" sldId="2249"/>
            <ac:spMk id="16" creationId="{FF3A27FB-A693-4A75-951E-0C77CD98F032}"/>
          </ac:spMkLst>
        </pc:spChg>
        <pc:picChg chg="add del mod">
          <ac:chgData name="Crawford, Tracie" userId="1399dea3-3684-4401-b359-5d7e417d90ce" providerId="ADAL" clId="{9A43FC26-C52E-41CF-9FA1-FA9A7EBE3FA8}" dt="2025-05-21T14:58:38.264" v="2095" actId="478"/>
          <ac:picMkLst>
            <pc:docMk/>
            <pc:sldMk cId="4166834457" sldId="2249"/>
            <ac:picMk id="3" creationId="{640A46D5-E424-F95B-9A74-3BD442177C6D}"/>
          </ac:picMkLst>
        </pc:picChg>
        <pc:picChg chg="add mod">
          <ac:chgData name="Crawford, Tracie" userId="1399dea3-3684-4401-b359-5d7e417d90ce" providerId="ADAL" clId="{9A43FC26-C52E-41CF-9FA1-FA9A7EBE3FA8}" dt="2025-05-21T14:58:44.978" v="2097" actId="14100"/>
          <ac:picMkLst>
            <pc:docMk/>
            <pc:sldMk cId="4166834457" sldId="2249"/>
            <ac:picMk id="5" creationId="{435763BB-ED14-1866-17CD-D5FC10188CD7}"/>
          </ac:picMkLst>
        </pc:picChg>
        <pc:cxnChg chg="add del">
          <ac:chgData name="Crawford, Tracie" userId="1399dea3-3684-4401-b359-5d7e417d90ce" providerId="ADAL" clId="{9A43FC26-C52E-41CF-9FA1-FA9A7EBE3FA8}" dt="2025-05-21T14:52:41.870" v="1348" actId="26606"/>
          <ac:cxnSpMkLst>
            <pc:docMk/>
            <pc:sldMk cId="4166834457" sldId="2249"/>
            <ac:cxnSpMk id="12" creationId="{FB1FCEB1-A7E1-417C-A7EF-AA30D5A0859F}"/>
          </ac:cxnSpMkLst>
        </pc:cxnChg>
        <pc:cxnChg chg="add del">
          <ac:chgData name="Crawford, Tracie" userId="1399dea3-3684-4401-b359-5d7e417d90ce" providerId="ADAL" clId="{9A43FC26-C52E-41CF-9FA1-FA9A7EBE3FA8}" dt="2025-05-21T14:52:41.870" v="1348" actId="26606"/>
          <ac:cxnSpMkLst>
            <pc:docMk/>
            <pc:sldMk cId="4166834457" sldId="2249"/>
            <ac:cxnSpMk id="15" creationId="{E55891F3-A5E2-4418-8950-25FA2B731209}"/>
          </ac:cxnSpMkLst>
        </pc:cxnChg>
      </pc:sldChg>
      <pc:sldChg chg="addSp delSp modSp new mod setBg modClrScheme chgLayout modNotesTx">
        <pc:chgData name="Crawford, Tracie" userId="1399dea3-3684-4401-b359-5d7e417d90ce" providerId="ADAL" clId="{9A43FC26-C52E-41CF-9FA1-FA9A7EBE3FA8}" dt="2025-05-28T21:34:00.198" v="8765" actId="20577"/>
        <pc:sldMkLst>
          <pc:docMk/>
          <pc:sldMk cId="1731255104" sldId="2250"/>
        </pc:sldMkLst>
        <pc:spChg chg="del">
          <ac:chgData name="Crawford, Tracie" userId="1399dea3-3684-4401-b359-5d7e417d90ce" providerId="ADAL" clId="{9A43FC26-C52E-41CF-9FA1-FA9A7EBE3FA8}" dt="2025-05-21T17:18:27.419" v="3507" actId="700"/>
          <ac:spMkLst>
            <pc:docMk/>
            <pc:sldMk cId="1731255104" sldId="2250"/>
            <ac:spMk id="2" creationId="{F4379ADF-1E57-1D22-504D-2808F8A993C7}"/>
          </ac:spMkLst>
        </pc:spChg>
        <pc:spChg chg="del">
          <ac:chgData name="Crawford, Tracie" userId="1399dea3-3684-4401-b359-5d7e417d90ce" providerId="ADAL" clId="{9A43FC26-C52E-41CF-9FA1-FA9A7EBE3FA8}" dt="2025-05-21T17:18:27.419" v="3507" actId="700"/>
          <ac:spMkLst>
            <pc:docMk/>
            <pc:sldMk cId="1731255104" sldId="2250"/>
            <ac:spMk id="3" creationId="{7AEF4DBC-ABD1-8B64-18EF-4AB332B21AAB}"/>
          </ac:spMkLst>
        </pc:spChg>
        <pc:spChg chg="del">
          <ac:chgData name="Crawford, Tracie" userId="1399dea3-3684-4401-b359-5d7e417d90ce" providerId="ADAL" clId="{9A43FC26-C52E-41CF-9FA1-FA9A7EBE3FA8}" dt="2025-05-21T17:18:27.419" v="3507" actId="700"/>
          <ac:spMkLst>
            <pc:docMk/>
            <pc:sldMk cId="1731255104" sldId="2250"/>
            <ac:spMk id="4" creationId="{6275C6EF-E13B-C072-7125-F6A236B855CF}"/>
          </ac:spMkLst>
        </pc:spChg>
        <pc:spChg chg="add del">
          <ac:chgData name="Crawford, Tracie" userId="1399dea3-3684-4401-b359-5d7e417d90ce" providerId="ADAL" clId="{9A43FC26-C52E-41CF-9FA1-FA9A7EBE3FA8}" dt="2025-05-21T17:18:34.730" v="3510" actId="26606"/>
          <ac:spMkLst>
            <pc:docMk/>
            <pc:sldMk cId="1731255104" sldId="2250"/>
            <ac:spMk id="11" creationId="{03E8462A-FEBA-4848-81CC-3F8DA3E477BE}"/>
          </ac:spMkLst>
        </pc:spChg>
        <pc:spChg chg="add del">
          <ac:chgData name="Crawford, Tracie" userId="1399dea3-3684-4401-b359-5d7e417d90ce" providerId="ADAL" clId="{9A43FC26-C52E-41CF-9FA1-FA9A7EBE3FA8}" dt="2025-05-21T17:18:34.730" v="3510" actId="26606"/>
          <ac:spMkLst>
            <pc:docMk/>
            <pc:sldMk cId="1731255104" sldId="2250"/>
            <ac:spMk id="24" creationId="{7941F9B1-B01B-4A84-89D9-B169AEB4E456}"/>
          </ac:spMkLst>
        </pc:spChg>
        <pc:spChg chg="add del">
          <ac:chgData name="Crawford, Tracie" userId="1399dea3-3684-4401-b359-5d7e417d90ce" providerId="ADAL" clId="{9A43FC26-C52E-41CF-9FA1-FA9A7EBE3FA8}" dt="2025-05-21T17:18:39.684" v="3512" actId="26606"/>
          <ac:spMkLst>
            <pc:docMk/>
            <pc:sldMk cId="1731255104" sldId="2250"/>
            <ac:spMk id="26" creationId="{85C2136B-77EC-41E9-BDB6-58A4AE1429B7}"/>
          </ac:spMkLst>
        </pc:spChg>
        <pc:spChg chg="add del">
          <ac:chgData name="Crawford, Tracie" userId="1399dea3-3684-4401-b359-5d7e417d90ce" providerId="ADAL" clId="{9A43FC26-C52E-41CF-9FA1-FA9A7EBE3FA8}" dt="2025-05-21T17:18:39.684" v="3512" actId="26606"/>
          <ac:spMkLst>
            <pc:docMk/>
            <pc:sldMk cId="1731255104" sldId="2250"/>
            <ac:spMk id="29" creationId="{7FBCF2A6-1F18-4B68-B5D2-5B763ED4159A}"/>
          </ac:spMkLst>
        </pc:spChg>
        <pc:spChg chg="add del">
          <ac:chgData name="Crawford, Tracie" userId="1399dea3-3684-4401-b359-5d7e417d90ce" providerId="ADAL" clId="{9A43FC26-C52E-41CF-9FA1-FA9A7EBE3FA8}" dt="2025-05-21T17:18:39.684" v="3512" actId="26606"/>
          <ac:spMkLst>
            <pc:docMk/>
            <pc:sldMk cId="1731255104" sldId="2250"/>
            <ac:spMk id="30" creationId="{FF3A27FB-A693-4A75-951E-0C77CD98F032}"/>
          </ac:spMkLst>
        </pc:spChg>
        <pc:grpChg chg="add del">
          <ac:chgData name="Crawford, Tracie" userId="1399dea3-3684-4401-b359-5d7e417d90ce" providerId="ADAL" clId="{9A43FC26-C52E-41CF-9FA1-FA9A7EBE3FA8}" dt="2025-05-21T17:18:34.730" v="3510" actId="26606"/>
          <ac:grpSpMkLst>
            <pc:docMk/>
            <pc:sldMk cId="1731255104" sldId="2250"/>
            <ac:grpSpMk id="13" creationId="{2109F83F-40FE-4DB3-84CC-09FB3340D06D}"/>
          </ac:grpSpMkLst>
        </pc:grpChg>
        <pc:picChg chg="add mod">
          <ac:chgData name="Crawford, Tracie" userId="1399dea3-3684-4401-b359-5d7e417d90ce" providerId="ADAL" clId="{9A43FC26-C52E-41CF-9FA1-FA9A7EBE3FA8}" dt="2025-05-21T17:18:39.684" v="3513" actId="26606"/>
          <ac:picMkLst>
            <pc:docMk/>
            <pc:sldMk cId="1731255104" sldId="2250"/>
            <ac:picMk id="6" creationId="{AE6B9B37-BBE2-F9B9-7453-28CDEA38AB22}"/>
          </ac:picMkLst>
        </pc:picChg>
        <pc:cxnChg chg="add del">
          <ac:chgData name="Crawford, Tracie" userId="1399dea3-3684-4401-b359-5d7e417d90ce" providerId="ADAL" clId="{9A43FC26-C52E-41CF-9FA1-FA9A7EBE3FA8}" dt="2025-05-21T17:18:39.684" v="3512" actId="26606"/>
          <ac:cxnSpMkLst>
            <pc:docMk/>
            <pc:sldMk cId="1731255104" sldId="2250"/>
            <ac:cxnSpMk id="27" creationId="{E55891F3-A5E2-4418-8950-25FA2B731209}"/>
          </ac:cxnSpMkLst>
        </pc:cxnChg>
        <pc:cxnChg chg="add del">
          <ac:chgData name="Crawford, Tracie" userId="1399dea3-3684-4401-b359-5d7e417d90ce" providerId="ADAL" clId="{9A43FC26-C52E-41CF-9FA1-FA9A7EBE3FA8}" dt="2025-05-21T17:18:39.684" v="3512" actId="26606"/>
          <ac:cxnSpMkLst>
            <pc:docMk/>
            <pc:sldMk cId="1731255104" sldId="2250"/>
            <ac:cxnSpMk id="28" creationId="{FB1FCEB1-A7E1-417C-A7EF-AA30D5A0859F}"/>
          </ac:cxnSpMkLst>
        </pc:cxnChg>
      </pc:sldChg>
      <pc:sldChg chg="addSp delSp modSp new mod ord setBg modClrScheme setClrOvrMap chgLayout modNotesTx">
        <pc:chgData name="Crawford, Tracie" userId="1399dea3-3684-4401-b359-5d7e417d90ce" providerId="ADAL" clId="{9A43FC26-C52E-41CF-9FA1-FA9A7EBE3FA8}" dt="2025-05-28T21:20:38.870" v="6404" actId="20577"/>
        <pc:sldMkLst>
          <pc:docMk/>
          <pc:sldMk cId="723660333" sldId="2251"/>
        </pc:sldMkLst>
        <pc:spChg chg="add mod">
          <ac:chgData name="Crawford, Tracie" userId="1399dea3-3684-4401-b359-5d7e417d90ce" providerId="ADAL" clId="{9A43FC26-C52E-41CF-9FA1-FA9A7EBE3FA8}" dt="2025-05-21T18:07:19.887" v="4540" actId="26606"/>
          <ac:spMkLst>
            <pc:docMk/>
            <pc:sldMk cId="723660333" sldId="2251"/>
            <ac:spMk id="2" creationId="{63A370DF-995A-B32D-D941-EFC6F7093DB6}"/>
          </ac:spMkLst>
        </pc:spChg>
        <pc:spChg chg="add mod">
          <ac:chgData name="Crawford, Tracie" userId="1399dea3-3684-4401-b359-5d7e417d90ce" providerId="ADAL" clId="{9A43FC26-C52E-41CF-9FA1-FA9A7EBE3FA8}" dt="2025-05-21T18:07:42.002" v="4543" actId="1076"/>
          <ac:spMkLst>
            <pc:docMk/>
            <pc:sldMk cId="723660333" sldId="2251"/>
            <ac:spMk id="3" creationId="{A611ED12-F72F-9366-402E-DAD5BC744043}"/>
          </ac:spMkLst>
        </pc:spChg>
        <pc:spChg chg="add del mod">
          <ac:chgData name="Crawford, Tracie" userId="1399dea3-3684-4401-b359-5d7e417d90ce" providerId="ADAL" clId="{9A43FC26-C52E-41CF-9FA1-FA9A7EBE3FA8}" dt="2025-05-21T18:07:11.461" v="4536" actId="22"/>
          <ac:spMkLst>
            <pc:docMk/>
            <pc:sldMk cId="723660333" sldId="2251"/>
            <ac:spMk id="4" creationId="{413297CA-BDC8-20EC-F343-52F78F4EC2F9}"/>
          </ac:spMkLst>
        </pc:spChg>
        <pc:spChg chg="add">
          <ac:chgData name="Crawford, Tracie" userId="1399dea3-3684-4401-b359-5d7e417d90ce" providerId="ADAL" clId="{9A43FC26-C52E-41CF-9FA1-FA9A7EBE3FA8}" dt="2025-05-21T18:07:19.887" v="4540" actId="26606"/>
          <ac:spMkLst>
            <pc:docMk/>
            <pc:sldMk cId="723660333" sldId="2251"/>
            <ac:spMk id="23" creationId="{D94A7024-D948-494D-8920-BBA2DA07D15B}"/>
          </ac:spMkLst>
        </pc:spChg>
        <pc:grpChg chg="add del">
          <ac:chgData name="Crawford, Tracie" userId="1399dea3-3684-4401-b359-5d7e417d90ce" providerId="ADAL" clId="{9A43FC26-C52E-41CF-9FA1-FA9A7EBE3FA8}" dt="2025-05-21T18:07:19.872" v="4539" actId="26606"/>
          <ac:grpSpMkLst>
            <pc:docMk/>
            <pc:sldMk cId="723660333" sldId="2251"/>
            <ac:grpSpMk id="11" creationId="{10BE40E3-5550-4CDD-B4FD-387C33EBF157}"/>
          </ac:grpSpMkLst>
        </pc:grpChg>
        <pc:grpChg chg="add">
          <ac:chgData name="Crawford, Tracie" userId="1399dea3-3684-4401-b359-5d7e417d90ce" providerId="ADAL" clId="{9A43FC26-C52E-41CF-9FA1-FA9A7EBE3FA8}" dt="2025-05-21T18:07:19.887" v="4540" actId="26606"/>
          <ac:grpSpMkLst>
            <pc:docMk/>
            <pc:sldMk cId="723660333" sldId="2251"/>
            <ac:grpSpMk id="24" creationId="{10BE40E3-5550-4CDD-B4FD-387C33EBF157}"/>
          </ac:grpSpMkLst>
        </pc:grpChg>
        <pc:picChg chg="add mod ord">
          <ac:chgData name="Crawford, Tracie" userId="1399dea3-3684-4401-b359-5d7e417d90ce" providerId="ADAL" clId="{9A43FC26-C52E-41CF-9FA1-FA9A7EBE3FA8}" dt="2025-05-21T18:07:19.887" v="4540" actId="26606"/>
          <ac:picMkLst>
            <pc:docMk/>
            <pc:sldMk cId="723660333" sldId="2251"/>
            <ac:picMk id="6" creationId="{3437D8C0-7312-6521-2C64-B5116F4A235C}"/>
          </ac:picMkLst>
        </pc:picChg>
      </pc:sldChg>
      <pc:sldChg chg="addSp delSp modSp new add del mod ord modClrScheme chgLayout">
        <pc:chgData name="Crawford, Tracie" userId="1399dea3-3684-4401-b359-5d7e417d90ce" providerId="ADAL" clId="{9A43FC26-C52E-41CF-9FA1-FA9A7EBE3FA8}" dt="2025-05-21T17:56:51.562" v="4259" actId="47"/>
        <pc:sldMkLst>
          <pc:docMk/>
          <pc:sldMk cId="848297757" sldId="2251"/>
        </pc:sldMkLst>
        <pc:spChg chg="del mod ord">
          <ac:chgData name="Crawford, Tracie" userId="1399dea3-3684-4401-b359-5d7e417d90ce" providerId="ADAL" clId="{9A43FC26-C52E-41CF-9FA1-FA9A7EBE3FA8}" dt="2025-05-21T17:30:48.354" v="4251" actId="700"/>
          <ac:spMkLst>
            <pc:docMk/>
            <pc:sldMk cId="848297757" sldId="2251"/>
            <ac:spMk id="2" creationId="{9DB8B004-2914-B5B1-1232-F32AB014A440}"/>
          </ac:spMkLst>
        </pc:spChg>
        <pc:spChg chg="del mod ord">
          <ac:chgData name="Crawford, Tracie" userId="1399dea3-3684-4401-b359-5d7e417d90ce" providerId="ADAL" clId="{9A43FC26-C52E-41CF-9FA1-FA9A7EBE3FA8}" dt="2025-05-21T17:30:48.354" v="4251" actId="700"/>
          <ac:spMkLst>
            <pc:docMk/>
            <pc:sldMk cId="848297757" sldId="2251"/>
            <ac:spMk id="3" creationId="{4D581C53-B9B7-63BD-38A2-BC62C01CBE69}"/>
          </ac:spMkLst>
        </pc:spChg>
        <pc:spChg chg="add mod ord">
          <ac:chgData name="Crawford, Tracie" userId="1399dea3-3684-4401-b359-5d7e417d90ce" providerId="ADAL" clId="{9A43FC26-C52E-41CF-9FA1-FA9A7EBE3FA8}" dt="2025-05-21T17:30:48.354" v="4251" actId="700"/>
          <ac:spMkLst>
            <pc:docMk/>
            <pc:sldMk cId="848297757" sldId="2251"/>
            <ac:spMk id="4" creationId="{16D47208-D9A3-AF66-3BBB-9D69825BF8DD}"/>
          </ac:spMkLst>
        </pc:spChg>
        <pc:spChg chg="add mod ord">
          <ac:chgData name="Crawford, Tracie" userId="1399dea3-3684-4401-b359-5d7e417d90ce" providerId="ADAL" clId="{9A43FC26-C52E-41CF-9FA1-FA9A7EBE3FA8}" dt="2025-05-21T17:30:48.354" v="4251" actId="700"/>
          <ac:spMkLst>
            <pc:docMk/>
            <pc:sldMk cId="848297757" sldId="2251"/>
            <ac:spMk id="5" creationId="{D5F38D0C-D047-320E-6EAF-D24C279C6C99}"/>
          </ac:spMkLst>
        </pc:spChg>
        <pc:spChg chg="add mod ord">
          <ac:chgData name="Crawford, Tracie" userId="1399dea3-3684-4401-b359-5d7e417d90ce" providerId="ADAL" clId="{9A43FC26-C52E-41CF-9FA1-FA9A7EBE3FA8}" dt="2025-05-21T17:30:48.354" v="4251" actId="700"/>
          <ac:spMkLst>
            <pc:docMk/>
            <pc:sldMk cId="848297757" sldId="2251"/>
            <ac:spMk id="6" creationId="{31D35A49-75C4-74DC-0CC8-5C0DF4AFD41F}"/>
          </ac:spMkLst>
        </pc:spChg>
      </pc:sldChg>
      <pc:sldChg chg="new del">
        <pc:chgData name="Crawford, Tracie" userId="1399dea3-3684-4401-b359-5d7e417d90ce" providerId="ADAL" clId="{9A43FC26-C52E-41CF-9FA1-FA9A7EBE3FA8}" dt="2025-05-21T17:56:49.726" v="4258" actId="47"/>
        <pc:sldMkLst>
          <pc:docMk/>
          <pc:sldMk cId="693441131" sldId="2252"/>
        </pc:sldMkLst>
      </pc:sldChg>
      <pc:sldChg chg="new del">
        <pc:chgData name="Crawford, Tracie" userId="1399dea3-3684-4401-b359-5d7e417d90ce" providerId="ADAL" clId="{9A43FC26-C52E-41CF-9FA1-FA9A7EBE3FA8}" dt="2025-05-21T18:51:33.439" v="5289" actId="47"/>
        <pc:sldMkLst>
          <pc:docMk/>
          <pc:sldMk cId="840976946" sldId="2252"/>
        </pc:sldMkLst>
      </pc:sldChg>
      <pc:sldChg chg="new del">
        <pc:chgData name="Crawford, Tracie" userId="1399dea3-3684-4401-b359-5d7e417d90ce" providerId="ADAL" clId="{9A43FC26-C52E-41CF-9FA1-FA9A7EBE3FA8}" dt="2025-05-21T19:04:28.942" v="5523" actId="47"/>
        <pc:sldMkLst>
          <pc:docMk/>
          <pc:sldMk cId="2186628718" sldId="2252"/>
        </pc:sldMkLst>
      </pc:sldChg>
      <pc:sldChg chg="addSp delSp modSp new del mod modClrScheme chgLayout">
        <pc:chgData name="Crawford, Tracie" userId="1399dea3-3684-4401-b359-5d7e417d90ce" providerId="ADAL" clId="{9A43FC26-C52E-41CF-9FA1-FA9A7EBE3FA8}" dt="2025-05-21T18:25:29.172" v="5274" actId="47"/>
        <pc:sldMkLst>
          <pc:docMk/>
          <pc:sldMk cId="3385748306" sldId="2252"/>
        </pc:sldMkLst>
        <pc:spChg chg="add del mod ord">
          <ac:chgData name="Crawford, Tracie" userId="1399dea3-3684-4401-b359-5d7e417d90ce" providerId="ADAL" clId="{9A43FC26-C52E-41CF-9FA1-FA9A7EBE3FA8}" dt="2025-05-21T18:11:58.962" v="5182" actId="700"/>
          <ac:spMkLst>
            <pc:docMk/>
            <pc:sldMk cId="3385748306" sldId="2252"/>
            <ac:spMk id="2" creationId="{0021A72E-2222-2E0C-2F27-17EEA1C5977F}"/>
          </ac:spMkLst>
        </pc:spChg>
        <pc:spChg chg="add del mod ord">
          <ac:chgData name="Crawford, Tracie" userId="1399dea3-3684-4401-b359-5d7e417d90ce" providerId="ADAL" clId="{9A43FC26-C52E-41CF-9FA1-FA9A7EBE3FA8}" dt="2025-05-21T18:11:58.962" v="5182" actId="700"/>
          <ac:spMkLst>
            <pc:docMk/>
            <pc:sldMk cId="3385748306" sldId="2252"/>
            <ac:spMk id="3" creationId="{F8E36CAF-96C7-74F6-BB48-335E12223BF0}"/>
          </ac:spMkLst>
        </pc:spChg>
        <pc:spChg chg="add mod ord">
          <ac:chgData name="Crawford, Tracie" userId="1399dea3-3684-4401-b359-5d7e417d90ce" providerId="ADAL" clId="{9A43FC26-C52E-41CF-9FA1-FA9A7EBE3FA8}" dt="2025-05-21T18:25:10.518" v="5273" actId="20577"/>
          <ac:spMkLst>
            <pc:docMk/>
            <pc:sldMk cId="3385748306" sldId="2252"/>
            <ac:spMk id="4" creationId="{FCCDA690-D0AF-DE6F-580B-FB61ACC98787}"/>
          </ac:spMkLst>
        </pc:spChg>
        <pc:spChg chg="add mod ord">
          <ac:chgData name="Crawford, Tracie" userId="1399dea3-3684-4401-b359-5d7e417d90ce" providerId="ADAL" clId="{9A43FC26-C52E-41CF-9FA1-FA9A7EBE3FA8}" dt="2025-05-21T18:11:58.962" v="5182" actId="700"/>
          <ac:spMkLst>
            <pc:docMk/>
            <pc:sldMk cId="3385748306" sldId="2252"/>
            <ac:spMk id="5" creationId="{388BBE67-1763-433F-4430-ACADA46BD6FE}"/>
          </ac:spMkLst>
        </pc:spChg>
        <pc:spChg chg="add mod ord">
          <ac:chgData name="Crawford, Tracie" userId="1399dea3-3684-4401-b359-5d7e417d90ce" providerId="ADAL" clId="{9A43FC26-C52E-41CF-9FA1-FA9A7EBE3FA8}" dt="2025-05-21T18:11:58.962" v="5182" actId="700"/>
          <ac:spMkLst>
            <pc:docMk/>
            <pc:sldMk cId="3385748306" sldId="2252"/>
            <ac:spMk id="6" creationId="{E252B7EB-65F1-FD16-EA80-D310156549CE}"/>
          </ac:spMkLst>
        </pc:spChg>
      </pc:sldChg>
      <pc:sldChg chg="delSp modSp add mod setBg delDesignElem">
        <pc:chgData name="Crawford, Tracie" userId="1399dea3-3684-4401-b359-5d7e417d90ce" providerId="ADAL" clId="{9A43FC26-C52E-41CF-9FA1-FA9A7EBE3FA8}" dt="2025-05-21T19:04:53.475" v="5528" actId="1076"/>
        <pc:sldMkLst>
          <pc:docMk/>
          <pc:sldMk cId="2801852116" sldId="2253"/>
        </pc:sldMkLst>
        <pc:spChg chg="mod">
          <ac:chgData name="Crawford, Tracie" userId="1399dea3-3684-4401-b359-5d7e417d90ce" providerId="ADAL" clId="{9A43FC26-C52E-41CF-9FA1-FA9A7EBE3FA8}" dt="2025-05-21T19:04:53.475" v="5528" actId="1076"/>
          <ac:spMkLst>
            <pc:docMk/>
            <pc:sldMk cId="2801852116" sldId="2253"/>
            <ac:spMk id="6" creationId="{D94DD9AD-7812-9A4D-58EC-FF8667EB80ED}"/>
          </ac:spMkLst>
        </pc:spChg>
        <pc:grpChg chg="del">
          <ac:chgData name="Crawford, Tracie" userId="1399dea3-3684-4401-b359-5d7e417d90ce" providerId="ADAL" clId="{9A43FC26-C52E-41CF-9FA1-FA9A7EBE3FA8}" dt="2025-05-21T19:04:27.194" v="5522"/>
          <ac:grpSpMkLst>
            <pc:docMk/>
            <pc:sldMk cId="2801852116" sldId="2253"/>
            <ac:grpSpMk id="4147" creationId="{0884F175-9D23-496E-80AC-F3D2FD541092}"/>
          </ac:grpSpMkLst>
        </pc:grpChg>
      </pc:sldChg>
      <pc:sldChg chg="addSp delSp modSp new mod setBg modClrScheme addAnim setClrOvrMap chgLayout">
        <pc:chgData name="Crawford, Tracie" userId="1399dea3-3684-4401-b359-5d7e417d90ce" providerId="ADAL" clId="{9A43FC26-C52E-41CF-9FA1-FA9A7EBE3FA8}" dt="2025-05-21T19:09:30.246" v="5561"/>
        <pc:sldMkLst>
          <pc:docMk/>
          <pc:sldMk cId="2295854261" sldId="2254"/>
        </pc:sldMkLst>
        <pc:spChg chg="del mod ord">
          <ac:chgData name="Crawford, Tracie" userId="1399dea3-3684-4401-b359-5d7e417d90ce" providerId="ADAL" clId="{9A43FC26-C52E-41CF-9FA1-FA9A7EBE3FA8}" dt="2025-05-21T19:08:33.309" v="5530" actId="700"/>
          <ac:spMkLst>
            <pc:docMk/>
            <pc:sldMk cId="2295854261" sldId="2254"/>
            <ac:spMk id="2" creationId="{A78395A8-21BA-87C7-D0C9-609A91B968C1}"/>
          </ac:spMkLst>
        </pc:spChg>
        <pc:spChg chg="del mod ord">
          <ac:chgData name="Crawford, Tracie" userId="1399dea3-3684-4401-b359-5d7e417d90ce" providerId="ADAL" clId="{9A43FC26-C52E-41CF-9FA1-FA9A7EBE3FA8}" dt="2025-05-21T19:08:33.309" v="5530" actId="700"/>
          <ac:spMkLst>
            <pc:docMk/>
            <pc:sldMk cId="2295854261" sldId="2254"/>
            <ac:spMk id="3" creationId="{DA2A6F90-5958-9DCA-1543-D7C227460C5F}"/>
          </ac:spMkLst>
        </pc:spChg>
        <pc:spChg chg="del">
          <ac:chgData name="Crawford, Tracie" userId="1399dea3-3684-4401-b359-5d7e417d90ce" providerId="ADAL" clId="{9A43FC26-C52E-41CF-9FA1-FA9A7EBE3FA8}" dt="2025-05-21T19:08:33.309" v="5530" actId="700"/>
          <ac:spMkLst>
            <pc:docMk/>
            <pc:sldMk cId="2295854261" sldId="2254"/>
            <ac:spMk id="4" creationId="{74F48BC6-2EF0-3BCF-B6EA-255E1D3CD659}"/>
          </ac:spMkLst>
        </pc:spChg>
        <pc:spChg chg="add mod ord">
          <ac:chgData name="Crawford, Tracie" userId="1399dea3-3684-4401-b359-5d7e417d90ce" providerId="ADAL" clId="{9A43FC26-C52E-41CF-9FA1-FA9A7EBE3FA8}" dt="2025-05-21T19:09:30.246" v="5560" actId="26606"/>
          <ac:spMkLst>
            <pc:docMk/>
            <pc:sldMk cId="2295854261" sldId="2254"/>
            <ac:spMk id="5" creationId="{31ADCB84-44E4-71C7-CE5A-CEF7D7EF768F}"/>
          </ac:spMkLst>
        </pc:spChg>
        <pc:spChg chg="add del mod ord">
          <ac:chgData name="Crawford, Tracie" userId="1399dea3-3684-4401-b359-5d7e417d90ce" providerId="ADAL" clId="{9A43FC26-C52E-41CF-9FA1-FA9A7EBE3FA8}" dt="2025-05-21T19:09:15.706" v="5559" actId="478"/>
          <ac:spMkLst>
            <pc:docMk/>
            <pc:sldMk cId="2295854261" sldId="2254"/>
            <ac:spMk id="6" creationId="{B7967FF7-E930-E508-39AE-50673EF9CB65}"/>
          </ac:spMkLst>
        </pc:spChg>
        <pc:spChg chg="add">
          <ac:chgData name="Crawford, Tracie" userId="1399dea3-3684-4401-b359-5d7e417d90ce" providerId="ADAL" clId="{9A43FC26-C52E-41CF-9FA1-FA9A7EBE3FA8}" dt="2025-05-21T19:09:30.246" v="5560" actId="26606"/>
          <ac:spMkLst>
            <pc:docMk/>
            <pc:sldMk cId="2295854261" sldId="2254"/>
            <ac:spMk id="10" creationId="{27577DEC-D9A5-404D-9789-702F4319BEC8}"/>
          </ac:spMkLst>
        </pc:spChg>
        <pc:grpChg chg="add">
          <ac:chgData name="Crawford, Tracie" userId="1399dea3-3684-4401-b359-5d7e417d90ce" providerId="ADAL" clId="{9A43FC26-C52E-41CF-9FA1-FA9A7EBE3FA8}" dt="2025-05-21T19:09:30.246" v="5560" actId="26606"/>
          <ac:grpSpMkLst>
            <pc:docMk/>
            <pc:sldMk cId="2295854261" sldId="2254"/>
            <ac:grpSpMk id="12" creationId="{CEEA9366-CEA8-4F23-B065-4337F0D836FE}"/>
          </ac:grpSpMkLst>
        </pc:grpChg>
      </pc:sldChg>
      <pc:sldChg chg="addSp delSp modSp new mod ord setBg modClrScheme chgLayout">
        <pc:chgData name="Crawford, Tracie" userId="1399dea3-3684-4401-b359-5d7e417d90ce" providerId="ADAL" clId="{9A43FC26-C52E-41CF-9FA1-FA9A7EBE3FA8}" dt="2025-05-21T19:12:26.979" v="5630" actId="14100"/>
        <pc:sldMkLst>
          <pc:docMk/>
          <pc:sldMk cId="64106593" sldId="2255"/>
        </pc:sldMkLst>
        <pc:spChg chg="del mod ord">
          <ac:chgData name="Crawford, Tracie" userId="1399dea3-3684-4401-b359-5d7e417d90ce" providerId="ADAL" clId="{9A43FC26-C52E-41CF-9FA1-FA9A7EBE3FA8}" dt="2025-05-21T19:11:06.540" v="5567" actId="700"/>
          <ac:spMkLst>
            <pc:docMk/>
            <pc:sldMk cId="64106593" sldId="2255"/>
            <ac:spMk id="2" creationId="{9297931E-A0CC-7DEC-B3DC-555FD20BCC70}"/>
          </ac:spMkLst>
        </pc:spChg>
        <pc:spChg chg="del mod ord">
          <ac:chgData name="Crawford, Tracie" userId="1399dea3-3684-4401-b359-5d7e417d90ce" providerId="ADAL" clId="{9A43FC26-C52E-41CF-9FA1-FA9A7EBE3FA8}" dt="2025-05-21T19:11:06.540" v="5567" actId="700"/>
          <ac:spMkLst>
            <pc:docMk/>
            <pc:sldMk cId="64106593" sldId="2255"/>
            <ac:spMk id="3" creationId="{8DB41E3A-6974-01F4-ED1A-C82CC7EDFCDE}"/>
          </ac:spMkLst>
        </pc:spChg>
        <pc:spChg chg="add mod ord">
          <ac:chgData name="Crawford, Tracie" userId="1399dea3-3684-4401-b359-5d7e417d90ce" providerId="ADAL" clId="{9A43FC26-C52E-41CF-9FA1-FA9A7EBE3FA8}" dt="2025-05-21T19:12:26.979" v="5630" actId="14100"/>
          <ac:spMkLst>
            <pc:docMk/>
            <pc:sldMk cId="64106593" sldId="2255"/>
            <ac:spMk id="4" creationId="{D78EF4CA-926E-6783-1FC6-063F3A3CD7F7}"/>
          </ac:spMkLst>
        </pc:spChg>
        <pc:spChg chg="add del mod ord">
          <ac:chgData name="Crawford, Tracie" userId="1399dea3-3684-4401-b359-5d7e417d90ce" providerId="ADAL" clId="{9A43FC26-C52E-41CF-9FA1-FA9A7EBE3FA8}" dt="2025-05-21T19:12:16.037" v="5625" actId="478"/>
          <ac:spMkLst>
            <pc:docMk/>
            <pc:sldMk cId="64106593" sldId="2255"/>
            <ac:spMk id="5" creationId="{AB4ECC1A-9A36-FC44-9A72-14F64F45BA56}"/>
          </ac:spMkLst>
        </pc:spChg>
        <pc:spChg chg="add">
          <ac:chgData name="Crawford, Tracie" userId="1399dea3-3684-4401-b359-5d7e417d90ce" providerId="ADAL" clId="{9A43FC26-C52E-41CF-9FA1-FA9A7EBE3FA8}" dt="2025-05-21T19:11:34.609" v="5568"/>
          <ac:spMkLst>
            <pc:docMk/>
            <pc:sldMk cId="64106593" sldId="2255"/>
            <ac:spMk id="6" creationId="{C471242D-AFB2-F876-C045-96F37EF0216E}"/>
          </ac:spMkLst>
        </pc:spChg>
        <pc:spChg chg="add del mod">
          <ac:chgData name="Crawford, Tracie" userId="1399dea3-3684-4401-b359-5d7e417d90ce" providerId="ADAL" clId="{9A43FC26-C52E-41CF-9FA1-FA9A7EBE3FA8}" dt="2025-05-21T19:11:43.427" v="5571" actId="478"/>
          <ac:spMkLst>
            <pc:docMk/>
            <pc:sldMk cId="64106593" sldId="2255"/>
            <ac:spMk id="7" creationId="{B6CDB2A4-3A71-A128-2C50-4305499D4977}"/>
          </ac:spMkLst>
        </pc:spChg>
        <pc:picChg chg="add mod">
          <ac:chgData name="Crawford, Tracie" userId="1399dea3-3684-4401-b359-5d7e417d90ce" providerId="ADAL" clId="{9A43FC26-C52E-41CF-9FA1-FA9A7EBE3FA8}" dt="2025-05-21T19:11:57.254" v="5573" actId="26606"/>
          <ac:picMkLst>
            <pc:docMk/>
            <pc:sldMk cId="64106593" sldId="2255"/>
            <ac:picMk id="1030" creationId="{871BE67F-E6BC-8DEB-D867-F19C4DA2CDCE}"/>
          </ac:picMkLst>
        </pc:picChg>
      </pc:sldChg>
      <pc:sldChg chg="new del">
        <pc:chgData name="Crawford, Tracie" userId="1399dea3-3684-4401-b359-5d7e417d90ce" providerId="ADAL" clId="{9A43FC26-C52E-41CF-9FA1-FA9A7EBE3FA8}" dt="2025-05-21T19:11:02.375" v="5566" actId="2696"/>
        <pc:sldMkLst>
          <pc:docMk/>
          <pc:sldMk cId="2673488457" sldId="2256"/>
        </pc:sldMkLst>
      </pc:sldChg>
      <pc:sldMasterChg chg="delSldLayout">
        <pc:chgData name="Crawford, Tracie" userId="1399dea3-3684-4401-b359-5d7e417d90ce" providerId="ADAL" clId="{9A43FC26-C52E-41CF-9FA1-FA9A7EBE3FA8}" dt="2025-05-19T12:48:02.487" v="1191" actId="47"/>
        <pc:sldMasterMkLst>
          <pc:docMk/>
          <pc:sldMasterMk cId="1436852748" sldId="2147483660"/>
        </pc:sldMasterMkLst>
        <pc:sldLayoutChg chg="del">
          <pc:chgData name="Crawford, Tracie" userId="1399dea3-3684-4401-b359-5d7e417d90ce" providerId="ADAL" clId="{9A43FC26-C52E-41CF-9FA1-FA9A7EBE3FA8}" dt="2025-05-19T12:48:02.487" v="1191" actId="47"/>
          <pc:sldLayoutMkLst>
            <pc:docMk/>
            <pc:sldMasterMk cId="1436852748" sldId="2147483660"/>
            <pc:sldLayoutMk cId="3072816985" sldId="214748367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38100" cap="rnd">
              <a:noFill/>
              <a:round/>
            </a:ln>
            <a:effectLst/>
          </c:spPr>
          <c:marker>
            <c:symbol val="circle"/>
            <c:size val="5"/>
            <c:spPr>
              <a:solidFill>
                <a:schemeClr val="accent1"/>
              </a:solidFill>
              <a:ln w="9525">
                <a:solidFill>
                  <a:schemeClr val="accent1"/>
                </a:solidFill>
              </a:ln>
              <a:effectLst/>
            </c:spPr>
          </c:marker>
          <c:xVal>
            <c:numRef>
              <c:f>Sheet1!$A$2:$A$8</c:f>
              <c:numCache>
                <c:formatCode>General</c:formatCode>
                <c:ptCount val="7"/>
                <c:pt idx="0">
                  <c:v>2005</c:v>
                </c:pt>
                <c:pt idx="1">
                  <c:v>2007</c:v>
                </c:pt>
                <c:pt idx="2">
                  <c:v>2014</c:v>
                </c:pt>
                <c:pt idx="3">
                  <c:v>2018</c:v>
                </c:pt>
                <c:pt idx="4">
                  <c:v>2019</c:v>
                </c:pt>
                <c:pt idx="5">
                  <c:v>2020</c:v>
                </c:pt>
                <c:pt idx="6">
                  <c:v>2022</c:v>
                </c:pt>
              </c:numCache>
            </c:numRef>
          </c:xVal>
          <c:yVal>
            <c:numRef>
              <c:f>Sheet1!$B$2:$B$8</c:f>
              <c:numCache>
                <c:formatCode>General</c:formatCode>
                <c:ptCount val="7"/>
                <c:pt idx="0">
                  <c:v>0</c:v>
                </c:pt>
                <c:pt idx="1">
                  <c:v>0</c:v>
                </c:pt>
                <c:pt idx="2">
                  <c:v>0</c:v>
                </c:pt>
                <c:pt idx="3">
                  <c:v>0</c:v>
                </c:pt>
                <c:pt idx="4">
                  <c:v>0</c:v>
                </c:pt>
                <c:pt idx="5">
                  <c:v>0</c:v>
                </c:pt>
                <c:pt idx="6">
                  <c:v>0</c:v>
                </c:pt>
              </c:numCache>
            </c:numRef>
          </c:yVal>
          <c:smooth val="0"/>
          <c:extLst>
            <c:ext xmlns:c16="http://schemas.microsoft.com/office/drawing/2014/chart" uri="{C3380CC4-5D6E-409C-BE32-E72D297353CC}">
              <c16:uniqueId val="{00000000-6735-4ED3-9267-B21228680BDA}"/>
            </c:ext>
          </c:extLst>
        </c:ser>
        <c:dLbls>
          <c:showLegendKey val="0"/>
          <c:showVal val="0"/>
          <c:showCatName val="0"/>
          <c:showSerName val="0"/>
          <c:showPercent val="0"/>
          <c:showBubbleSize val="0"/>
        </c:dLbls>
        <c:axId val="387721167"/>
        <c:axId val="1164545856"/>
      </c:scatterChart>
      <c:valAx>
        <c:axId val="387721167"/>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1164545856"/>
        <c:crosses val="autoZero"/>
        <c:crossBetween val="midCat"/>
      </c:valAx>
      <c:valAx>
        <c:axId val="1164545856"/>
        <c:scaling>
          <c:orientation val="minMax"/>
        </c:scaling>
        <c:delete val="1"/>
        <c:axPos val="l"/>
        <c:numFmt formatCode="General" sourceLinked="1"/>
        <c:majorTickMark val="none"/>
        <c:minorTickMark val="none"/>
        <c:tickLblPos val="nextTo"/>
        <c:crossAx val="387721167"/>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ata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4" Type="http://schemas.openxmlformats.org/officeDocument/2006/relationships/image" Target="../media/image6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 Id="rId4"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5F6385-C453-46CF-914F-9F40F62F942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785A9D4-6258-453A-A388-0F9A911D019E}">
      <dgm:prSet/>
      <dgm:spPr/>
      <dgm:t>
        <a:bodyPr/>
        <a:lstStyle/>
        <a:p>
          <a:r>
            <a:rPr lang="en-US"/>
            <a:t>New World Screwworm (NWS) poses health risks to pets, livestock, wildlife, and humans</a:t>
          </a:r>
        </a:p>
      </dgm:t>
    </dgm:pt>
    <dgm:pt modelId="{C2094EE2-22A3-4CFA-B4D6-7035E9495F80}" type="parTrans" cxnId="{E137AB3B-0FB9-49FE-848B-7E38398C7E8B}">
      <dgm:prSet/>
      <dgm:spPr/>
      <dgm:t>
        <a:bodyPr/>
        <a:lstStyle/>
        <a:p>
          <a:endParaRPr lang="en-US"/>
        </a:p>
      </dgm:t>
    </dgm:pt>
    <dgm:pt modelId="{31F585CA-D241-4777-87A0-E51D89F5CF2E}" type="sibTrans" cxnId="{E137AB3B-0FB9-49FE-848B-7E38398C7E8B}">
      <dgm:prSet/>
      <dgm:spPr/>
      <dgm:t>
        <a:bodyPr/>
        <a:lstStyle/>
        <a:p>
          <a:endParaRPr lang="en-US"/>
        </a:p>
      </dgm:t>
    </dgm:pt>
    <dgm:pt modelId="{DB50E1F8-4A8F-43B9-A67C-9A173609EA2B}">
      <dgm:prSet/>
      <dgm:spPr/>
      <dgm:t>
        <a:bodyPr/>
        <a:lstStyle/>
        <a:p>
          <a:r>
            <a:rPr lang="en-US"/>
            <a:t>Reintroduction could cost more than $1billion to the U.S. livestock industry</a:t>
          </a:r>
        </a:p>
      </dgm:t>
    </dgm:pt>
    <dgm:pt modelId="{9E4B6B59-912D-42D2-ADDD-C726C9857056}" type="parTrans" cxnId="{A877CB58-E425-47B3-A2FA-39D94BF417F8}">
      <dgm:prSet/>
      <dgm:spPr/>
      <dgm:t>
        <a:bodyPr/>
        <a:lstStyle/>
        <a:p>
          <a:endParaRPr lang="en-US"/>
        </a:p>
      </dgm:t>
    </dgm:pt>
    <dgm:pt modelId="{569B8C1D-B19E-4730-BD5C-6341BDAB28D5}" type="sibTrans" cxnId="{A877CB58-E425-47B3-A2FA-39D94BF417F8}">
      <dgm:prSet/>
      <dgm:spPr/>
      <dgm:t>
        <a:bodyPr/>
        <a:lstStyle/>
        <a:p>
          <a:endParaRPr lang="en-US"/>
        </a:p>
      </dgm:t>
    </dgm:pt>
    <dgm:pt modelId="{6D29B92A-EE3D-454C-BFD0-635FE1330DB2}">
      <dgm:prSet/>
      <dgm:spPr/>
      <dgm:t>
        <a:bodyPr/>
        <a:lstStyle/>
        <a:p>
          <a:r>
            <a:rPr lang="en-US"/>
            <a:t>In a 1976 outbreak in Texas, 1.5 million cows and 330K goats were infested</a:t>
          </a:r>
        </a:p>
      </dgm:t>
    </dgm:pt>
    <dgm:pt modelId="{FA2423DB-8306-452A-BCF7-5BB9C46BC3FC}" type="parTrans" cxnId="{4174B898-47FA-4C31-BE44-D0A4CD150D5D}">
      <dgm:prSet/>
      <dgm:spPr/>
      <dgm:t>
        <a:bodyPr/>
        <a:lstStyle/>
        <a:p>
          <a:endParaRPr lang="en-US"/>
        </a:p>
      </dgm:t>
    </dgm:pt>
    <dgm:pt modelId="{F004E76C-40D6-493D-9829-00A5CED6006F}" type="sibTrans" cxnId="{4174B898-47FA-4C31-BE44-D0A4CD150D5D}">
      <dgm:prSet/>
      <dgm:spPr/>
      <dgm:t>
        <a:bodyPr/>
        <a:lstStyle/>
        <a:p>
          <a:endParaRPr lang="en-US"/>
        </a:p>
      </dgm:t>
    </dgm:pt>
    <dgm:pt modelId="{CD9B6F59-1D39-45C4-B879-78F333C0FCD9}">
      <dgm:prSet/>
      <dgm:spPr/>
      <dgm:t>
        <a:bodyPr/>
        <a:lstStyle/>
        <a:p>
          <a:r>
            <a:rPr lang="en-US"/>
            <a:t>The 2016-2017 NWS Florida Outbreak cost the USDA 3.2 million </a:t>
          </a:r>
        </a:p>
      </dgm:t>
    </dgm:pt>
    <dgm:pt modelId="{CE14A10F-4F45-40A1-B8A4-5704F2DF7E1E}" type="parTrans" cxnId="{45CDC22C-DE40-4D00-BF54-7EC449F79189}">
      <dgm:prSet/>
      <dgm:spPr/>
      <dgm:t>
        <a:bodyPr/>
        <a:lstStyle/>
        <a:p>
          <a:endParaRPr lang="en-US"/>
        </a:p>
      </dgm:t>
    </dgm:pt>
    <dgm:pt modelId="{EF3DC762-E531-44AC-B193-53DFF3521A28}" type="sibTrans" cxnId="{45CDC22C-DE40-4D00-BF54-7EC449F79189}">
      <dgm:prSet/>
      <dgm:spPr/>
      <dgm:t>
        <a:bodyPr/>
        <a:lstStyle/>
        <a:p>
          <a:endParaRPr lang="en-US"/>
        </a:p>
      </dgm:t>
    </dgm:pt>
    <dgm:pt modelId="{63AFB7D3-A334-4189-9CD3-9C652F331B78}" type="pres">
      <dgm:prSet presAssocID="{205F6385-C453-46CF-914F-9F40F62F9422}" presName="root" presStyleCnt="0">
        <dgm:presLayoutVars>
          <dgm:dir/>
          <dgm:resizeHandles val="exact"/>
        </dgm:presLayoutVars>
      </dgm:prSet>
      <dgm:spPr/>
    </dgm:pt>
    <dgm:pt modelId="{910C9335-DD06-4E6B-8CF4-B4A6728308A4}" type="pres">
      <dgm:prSet presAssocID="{F785A9D4-6258-453A-A388-0F9A911D019E}" presName="compNode" presStyleCnt="0"/>
      <dgm:spPr/>
    </dgm:pt>
    <dgm:pt modelId="{C7782E4A-0847-4095-958A-BDF3B734AC2D}" type="pres">
      <dgm:prSet presAssocID="{F785A9D4-6258-453A-A388-0F9A911D019E}" presName="bgRect" presStyleLbl="bgShp" presStyleIdx="0" presStyleCnt="4"/>
      <dgm:spPr/>
    </dgm:pt>
    <dgm:pt modelId="{CB62EE66-369D-4AC0-A3CE-498DA6D1D187}" type="pres">
      <dgm:prSet presAssocID="{F785A9D4-6258-453A-A388-0F9A911D019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er"/>
        </a:ext>
      </dgm:extLst>
    </dgm:pt>
    <dgm:pt modelId="{F16EFCBD-8917-411F-BF52-D0D60C7EE3DD}" type="pres">
      <dgm:prSet presAssocID="{F785A9D4-6258-453A-A388-0F9A911D019E}" presName="spaceRect" presStyleCnt="0"/>
      <dgm:spPr/>
    </dgm:pt>
    <dgm:pt modelId="{9E6DAE34-E145-45AF-A759-C13968F71936}" type="pres">
      <dgm:prSet presAssocID="{F785A9D4-6258-453A-A388-0F9A911D019E}" presName="parTx" presStyleLbl="revTx" presStyleIdx="0" presStyleCnt="4">
        <dgm:presLayoutVars>
          <dgm:chMax val="0"/>
          <dgm:chPref val="0"/>
        </dgm:presLayoutVars>
      </dgm:prSet>
      <dgm:spPr/>
    </dgm:pt>
    <dgm:pt modelId="{0FF92505-9D8B-49FE-AD73-ED9CB996AB09}" type="pres">
      <dgm:prSet presAssocID="{31F585CA-D241-4777-87A0-E51D89F5CF2E}" presName="sibTrans" presStyleCnt="0"/>
      <dgm:spPr/>
    </dgm:pt>
    <dgm:pt modelId="{B947A582-51BD-4918-9005-9C2D115F7300}" type="pres">
      <dgm:prSet presAssocID="{DB50E1F8-4A8F-43B9-A67C-9A173609EA2B}" presName="compNode" presStyleCnt="0"/>
      <dgm:spPr/>
    </dgm:pt>
    <dgm:pt modelId="{DE756442-F3F6-44E1-A7C9-6326C3525671}" type="pres">
      <dgm:prSet presAssocID="{DB50E1F8-4A8F-43B9-A67C-9A173609EA2B}" presName="bgRect" presStyleLbl="bgShp" presStyleIdx="1" presStyleCnt="4"/>
      <dgm:spPr/>
    </dgm:pt>
    <dgm:pt modelId="{4ACA1F8C-4F7D-4403-8006-809790587F34}" type="pres">
      <dgm:prSet presAssocID="{DB50E1F8-4A8F-43B9-A67C-9A173609EA2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w"/>
        </a:ext>
      </dgm:extLst>
    </dgm:pt>
    <dgm:pt modelId="{52EB67CD-765B-4243-803E-961ACD90C2D5}" type="pres">
      <dgm:prSet presAssocID="{DB50E1F8-4A8F-43B9-A67C-9A173609EA2B}" presName="spaceRect" presStyleCnt="0"/>
      <dgm:spPr/>
    </dgm:pt>
    <dgm:pt modelId="{91A489B2-805A-4864-869F-3AF0E2E4E4F3}" type="pres">
      <dgm:prSet presAssocID="{DB50E1F8-4A8F-43B9-A67C-9A173609EA2B}" presName="parTx" presStyleLbl="revTx" presStyleIdx="1" presStyleCnt="4">
        <dgm:presLayoutVars>
          <dgm:chMax val="0"/>
          <dgm:chPref val="0"/>
        </dgm:presLayoutVars>
      </dgm:prSet>
      <dgm:spPr/>
    </dgm:pt>
    <dgm:pt modelId="{A3BC6819-E177-4AFE-B340-0F73C3ECB1DF}" type="pres">
      <dgm:prSet presAssocID="{569B8C1D-B19E-4730-BD5C-6341BDAB28D5}" presName="sibTrans" presStyleCnt="0"/>
      <dgm:spPr/>
    </dgm:pt>
    <dgm:pt modelId="{F69D473E-72D1-4CFF-B08C-03207E259010}" type="pres">
      <dgm:prSet presAssocID="{6D29B92A-EE3D-454C-BFD0-635FE1330DB2}" presName="compNode" presStyleCnt="0"/>
      <dgm:spPr/>
    </dgm:pt>
    <dgm:pt modelId="{E5272AA0-7645-4E89-B99B-0FDA11F537F9}" type="pres">
      <dgm:prSet presAssocID="{6D29B92A-EE3D-454C-BFD0-635FE1330DB2}" presName="bgRect" presStyleLbl="bgShp" presStyleIdx="2" presStyleCnt="4"/>
      <dgm:spPr/>
    </dgm:pt>
    <dgm:pt modelId="{885F2A78-8C0A-4DCF-BA7C-050333E1B6C4}" type="pres">
      <dgm:prSet presAssocID="{6D29B92A-EE3D-454C-BFD0-635FE1330D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AB085281-36CC-4C40-B40E-091EFFB69EF6}" type="pres">
      <dgm:prSet presAssocID="{6D29B92A-EE3D-454C-BFD0-635FE1330DB2}" presName="spaceRect" presStyleCnt="0"/>
      <dgm:spPr/>
    </dgm:pt>
    <dgm:pt modelId="{7EF808D9-4604-469B-A38F-D9B04756018A}" type="pres">
      <dgm:prSet presAssocID="{6D29B92A-EE3D-454C-BFD0-635FE1330DB2}" presName="parTx" presStyleLbl="revTx" presStyleIdx="2" presStyleCnt="4">
        <dgm:presLayoutVars>
          <dgm:chMax val="0"/>
          <dgm:chPref val="0"/>
        </dgm:presLayoutVars>
      </dgm:prSet>
      <dgm:spPr/>
    </dgm:pt>
    <dgm:pt modelId="{C89D3665-F4BD-483B-9333-0FDAD02C2F76}" type="pres">
      <dgm:prSet presAssocID="{F004E76C-40D6-493D-9829-00A5CED6006F}" presName="sibTrans" presStyleCnt="0"/>
      <dgm:spPr/>
    </dgm:pt>
    <dgm:pt modelId="{036AC5C3-E3DB-46A7-B395-0A10C2A9BA7C}" type="pres">
      <dgm:prSet presAssocID="{CD9B6F59-1D39-45C4-B879-78F333C0FCD9}" presName="compNode" presStyleCnt="0"/>
      <dgm:spPr/>
    </dgm:pt>
    <dgm:pt modelId="{8B239983-6D00-45C1-988E-195C88CC9E5B}" type="pres">
      <dgm:prSet presAssocID="{CD9B6F59-1D39-45C4-B879-78F333C0FCD9}" presName="bgRect" presStyleLbl="bgShp" presStyleIdx="3" presStyleCnt="4"/>
      <dgm:spPr/>
    </dgm:pt>
    <dgm:pt modelId="{BEC1C41B-AF27-4295-96D1-459DF25DA6A3}" type="pres">
      <dgm:prSet presAssocID="{CD9B6F59-1D39-45C4-B879-78F333C0FCD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CF5D375C-EAF8-4D0F-91A8-C7426CEB2419}" type="pres">
      <dgm:prSet presAssocID="{CD9B6F59-1D39-45C4-B879-78F333C0FCD9}" presName="spaceRect" presStyleCnt="0"/>
      <dgm:spPr/>
    </dgm:pt>
    <dgm:pt modelId="{0E93D7E6-E2C2-41AD-99B5-8A7BF69A3935}" type="pres">
      <dgm:prSet presAssocID="{CD9B6F59-1D39-45C4-B879-78F333C0FCD9}" presName="parTx" presStyleLbl="revTx" presStyleIdx="3" presStyleCnt="4">
        <dgm:presLayoutVars>
          <dgm:chMax val="0"/>
          <dgm:chPref val="0"/>
        </dgm:presLayoutVars>
      </dgm:prSet>
      <dgm:spPr/>
    </dgm:pt>
  </dgm:ptLst>
  <dgm:cxnLst>
    <dgm:cxn modelId="{F4ABC019-71F1-4955-9AB0-CE553A775E7F}" type="presOf" srcId="{DB50E1F8-4A8F-43B9-A67C-9A173609EA2B}" destId="{91A489B2-805A-4864-869F-3AF0E2E4E4F3}" srcOrd="0" destOrd="0" presId="urn:microsoft.com/office/officeart/2018/2/layout/IconVerticalSolidList"/>
    <dgm:cxn modelId="{45CDC22C-DE40-4D00-BF54-7EC449F79189}" srcId="{205F6385-C453-46CF-914F-9F40F62F9422}" destId="{CD9B6F59-1D39-45C4-B879-78F333C0FCD9}" srcOrd="3" destOrd="0" parTransId="{CE14A10F-4F45-40A1-B8A4-5704F2DF7E1E}" sibTransId="{EF3DC762-E531-44AC-B193-53DFF3521A28}"/>
    <dgm:cxn modelId="{E137AB3B-0FB9-49FE-848B-7E38398C7E8B}" srcId="{205F6385-C453-46CF-914F-9F40F62F9422}" destId="{F785A9D4-6258-453A-A388-0F9A911D019E}" srcOrd="0" destOrd="0" parTransId="{C2094EE2-22A3-4CFA-B4D6-7035E9495F80}" sibTransId="{31F585CA-D241-4777-87A0-E51D89F5CF2E}"/>
    <dgm:cxn modelId="{D09A283F-AECF-489B-ADA3-C5224D2CEDE4}" type="presOf" srcId="{205F6385-C453-46CF-914F-9F40F62F9422}" destId="{63AFB7D3-A334-4189-9CD3-9C652F331B78}" srcOrd="0" destOrd="0" presId="urn:microsoft.com/office/officeart/2018/2/layout/IconVerticalSolidList"/>
    <dgm:cxn modelId="{6F01505E-457A-4120-8FB0-C59F778105A5}" type="presOf" srcId="{CD9B6F59-1D39-45C4-B879-78F333C0FCD9}" destId="{0E93D7E6-E2C2-41AD-99B5-8A7BF69A3935}" srcOrd="0" destOrd="0" presId="urn:microsoft.com/office/officeart/2018/2/layout/IconVerticalSolidList"/>
    <dgm:cxn modelId="{A877CB58-E425-47B3-A2FA-39D94BF417F8}" srcId="{205F6385-C453-46CF-914F-9F40F62F9422}" destId="{DB50E1F8-4A8F-43B9-A67C-9A173609EA2B}" srcOrd="1" destOrd="0" parTransId="{9E4B6B59-912D-42D2-ADDD-C726C9857056}" sibTransId="{569B8C1D-B19E-4730-BD5C-6341BDAB28D5}"/>
    <dgm:cxn modelId="{9844325A-E6B3-4514-AC82-853B6604F95C}" type="presOf" srcId="{6D29B92A-EE3D-454C-BFD0-635FE1330DB2}" destId="{7EF808D9-4604-469B-A38F-D9B04756018A}" srcOrd="0" destOrd="0" presId="urn:microsoft.com/office/officeart/2018/2/layout/IconVerticalSolidList"/>
    <dgm:cxn modelId="{4174B898-47FA-4C31-BE44-D0A4CD150D5D}" srcId="{205F6385-C453-46CF-914F-9F40F62F9422}" destId="{6D29B92A-EE3D-454C-BFD0-635FE1330DB2}" srcOrd="2" destOrd="0" parTransId="{FA2423DB-8306-452A-BCF7-5BB9C46BC3FC}" sibTransId="{F004E76C-40D6-493D-9829-00A5CED6006F}"/>
    <dgm:cxn modelId="{4094CDC8-0132-422E-9352-CFB78E26F263}" type="presOf" srcId="{F785A9D4-6258-453A-A388-0F9A911D019E}" destId="{9E6DAE34-E145-45AF-A759-C13968F71936}" srcOrd="0" destOrd="0" presId="urn:microsoft.com/office/officeart/2018/2/layout/IconVerticalSolidList"/>
    <dgm:cxn modelId="{45EF1313-5875-4527-9AE6-9C205EBF0DBE}" type="presParOf" srcId="{63AFB7D3-A334-4189-9CD3-9C652F331B78}" destId="{910C9335-DD06-4E6B-8CF4-B4A6728308A4}" srcOrd="0" destOrd="0" presId="urn:microsoft.com/office/officeart/2018/2/layout/IconVerticalSolidList"/>
    <dgm:cxn modelId="{DF511C4A-7DC2-47C5-8B30-2B8EC88A26C1}" type="presParOf" srcId="{910C9335-DD06-4E6B-8CF4-B4A6728308A4}" destId="{C7782E4A-0847-4095-958A-BDF3B734AC2D}" srcOrd="0" destOrd="0" presId="urn:microsoft.com/office/officeart/2018/2/layout/IconVerticalSolidList"/>
    <dgm:cxn modelId="{BEEE1062-6D2E-4DB9-A8D7-849F69AD96A7}" type="presParOf" srcId="{910C9335-DD06-4E6B-8CF4-B4A6728308A4}" destId="{CB62EE66-369D-4AC0-A3CE-498DA6D1D187}" srcOrd="1" destOrd="0" presId="urn:microsoft.com/office/officeart/2018/2/layout/IconVerticalSolidList"/>
    <dgm:cxn modelId="{A23E9FE9-3551-4160-9C66-973372C9C608}" type="presParOf" srcId="{910C9335-DD06-4E6B-8CF4-B4A6728308A4}" destId="{F16EFCBD-8917-411F-BF52-D0D60C7EE3DD}" srcOrd="2" destOrd="0" presId="urn:microsoft.com/office/officeart/2018/2/layout/IconVerticalSolidList"/>
    <dgm:cxn modelId="{049CE411-CC8E-4A4D-BE46-2044D649EBAF}" type="presParOf" srcId="{910C9335-DD06-4E6B-8CF4-B4A6728308A4}" destId="{9E6DAE34-E145-45AF-A759-C13968F71936}" srcOrd="3" destOrd="0" presId="urn:microsoft.com/office/officeart/2018/2/layout/IconVerticalSolidList"/>
    <dgm:cxn modelId="{784B637E-98ED-4FE5-ABAD-54089C04F066}" type="presParOf" srcId="{63AFB7D3-A334-4189-9CD3-9C652F331B78}" destId="{0FF92505-9D8B-49FE-AD73-ED9CB996AB09}" srcOrd="1" destOrd="0" presId="urn:microsoft.com/office/officeart/2018/2/layout/IconVerticalSolidList"/>
    <dgm:cxn modelId="{1FA80A1D-78C5-4060-A371-C3BF07C70C22}" type="presParOf" srcId="{63AFB7D3-A334-4189-9CD3-9C652F331B78}" destId="{B947A582-51BD-4918-9005-9C2D115F7300}" srcOrd="2" destOrd="0" presId="urn:microsoft.com/office/officeart/2018/2/layout/IconVerticalSolidList"/>
    <dgm:cxn modelId="{CD3F2DAE-5289-472E-AC94-236F9056495E}" type="presParOf" srcId="{B947A582-51BD-4918-9005-9C2D115F7300}" destId="{DE756442-F3F6-44E1-A7C9-6326C3525671}" srcOrd="0" destOrd="0" presId="urn:microsoft.com/office/officeart/2018/2/layout/IconVerticalSolidList"/>
    <dgm:cxn modelId="{CDB7962B-4FD8-428E-A2BE-BB6F4AFCE972}" type="presParOf" srcId="{B947A582-51BD-4918-9005-9C2D115F7300}" destId="{4ACA1F8C-4F7D-4403-8006-809790587F34}" srcOrd="1" destOrd="0" presId="urn:microsoft.com/office/officeart/2018/2/layout/IconVerticalSolidList"/>
    <dgm:cxn modelId="{6AD42AE9-265A-467E-A660-E58FB3EC0B84}" type="presParOf" srcId="{B947A582-51BD-4918-9005-9C2D115F7300}" destId="{52EB67CD-765B-4243-803E-961ACD90C2D5}" srcOrd="2" destOrd="0" presId="urn:microsoft.com/office/officeart/2018/2/layout/IconVerticalSolidList"/>
    <dgm:cxn modelId="{82B7D944-C470-463A-B446-F6F2D14D24AE}" type="presParOf" srcId="{B947A582-51BD-4918-9005-9C2D115F7300}" destId="{91A489B2-805A-4864-869F-3AF0E2E4E4F3}" srcOrd="3" destOrd="0" presId="urn:microsoft.com/office/officeart/2018/2/layout/IconVerticalSolidList"/>
    <dgm:cxn modelId="{EAF61058-ACCA-4DF7-A5FB-CB17DA44C133}" type="presParOf" srcId="{63AFB7D3-A334-4189-9CD3-9C652F331B78}" destId="{A3BC6819-E177-4AFE-B340-0F73C3ECB1DF}" srcOrd="3" destOrd="0" presId="urn:microsoft.com/office/officeart/2018/2/layout/IconVerticalSolidList"/>
    <dgm:cxn modelId="{0FCCBF56-73D6-4C87-A4B8-E4623A1098B2}" type="presParOf" srcId="{63AFB7D3-A334-4189-9CD3-9C652F331B78}" destId="{F69D473E-72D1-4CFF-B08C-03207E259010}" srcOrd="4" destOrd="0" presId="urn:microsoft.com/office/officeart/2018/2/layout/IconVerticalSolidList"/>
    <dgm:cxn modelId="{269E2B30-F9C5-4510-B0C9-2483A0376906}" type="presParOf" srcId="{F69D473E-72D1-4CFF-B08C-03207E259010}" destId="{E5272AA0-7645-4E89-B99B-0FDA11F537F9}" srcOrd="0" destOrd="0" presId="urn:microsoft.com/office/officeart/2018/2/layout/IconVerticalSolidList"/>
    <dgm:cxn modelId="{D302DDF0-580B-4282-A55C-456206E0B208}" type="presParOf" srcId="{F69D473E-72D1-4CFF-B08C-03207E259010}" destId="{885F2A78-8C0A-4DCF-BA7C-050333E1B6C4}" srcOrd="1" destOrd="0" presId="urn:microsoft.com/office/officeart/2018/2/layout/IconVerticalSolidList"/>
    <dgm:cxn modelId="{72E119D9-D227-43FB-87FD-ACC43BF58F23}" type="presParOf" srcId="{F69D473E-72D1-4CFF-B08C-03207E259010}" destId="{AB085281-36CC-4C40-B40E-091EFFB69EF6}" srcOrd="2" destOrd="0" presId="urn:microsoft.com/office/officeart/2018/2/layout/IconVerticalSolidList"/>
    <dgm:cxn modelId="{943EB25E-BB5F-4517-9971-9ABC14C62564}" type="presParOf" srcId="{F69D473E-72D1-4CFF-B08C-03207E259010}" destId="{7EF808D9-4604-469B-A38F-D9B04756018A}" srcOrd="3" destOrd="0" presId="urn:microsoft.com/office/officeart/2018/2/layout/IconVerticalSolidList"/>
    <dgm:cxn modelId="{66195192-F9D8-4CA1-920B-59F33F15347C}" type="presParOf" srcId="{63AFB7D3-A334-4189-9CD3-9C652F331B78}" destId="{C89D3665-F4BD-483B-9333-0FDAD02C2F76}" srcOrd="5" destOrd="0" presId="urn:microsoft.com/office/officeart/2018/2/layout/IconVerticalSolidList"/>
    <dgm:cxn modelId="{AFF9D369-2BA3-4767-8ABE-020D0D953C83}" type="presParOf" srcId="{63AFB7D3-A334-4189-9CD3-9C652F331B78}" destId="{036AC5C3-E3DB-46A7-B395-0A10C2A9BA7C}" srcOrd="6" destOrd="0" presId="urn:microsoft.com/office/officeart/2018/2/layout/IconVerticalSolidList"/>
    <dgm:cxn modelId="{1EC1993D-885D-4DF6-A213-9CFACAA195FB}" type="presParOf" srcId="{036AC5C3-E3DB-46A7-B395-0A10C2A9BA7C}" destId="{8B239983-6D00-45C1-988E-195C88CC9E5B}" srcOrd="0" destOrd="0" presId="urn:microsoft.com/office/officeart/2018/2/layout/IconVerticalSolidList"/>
    <dgm:cxn modelId="{77F2C7E0-A842-48FE-842C-B7CED9A16A1E}" type="presParOf" srcId="{036AC5C3-E3DB-46A7-B395-0A10C2A9BA7C}" destId="{BEC1C41B-AF27-4295-96D1-459DF25DA6A3}" srcOrd="1" destOrd="0" presId="urn:microsoft.com/office/officeart/2018/2/layout/IconVerticalSolidList"/>
    <dgm:cxn modelId="{8AE711CE-3D2E-495B-9EEE-6EE696F4B67E}" type="presParOf" srcId="{036AC5C3-E3DB-46A7-B395-0A10C2A9BA7C}" destId="{CF5D375C-EAF8-4D0F-91A8-C7426CEB2419}" srcOrd="2" destOrd="0" presId="urn:microsoft.com/office/officeart/2018/2/layout/IconVerticalSolidList"/>
    <dgm:cxn modelId="{6BC40F00-0479-4E01-AB51-8C50B467B198}" type="presParOf" srcId="{036AC5C3-E3DB-46A7-B395-0A10C2A9BA7C}" destId="{0E93D7E6-E2C2-41AD-99B5-8A7BF69A393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362DD-0816-41B6-8EAE-68F723344F3B}"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D5C3162A-36B9-4779-83B2-21611CF6843C}">
      <dgm:prSet/>
      <dgm:spPr/>
      <dgm:t>
        <a:bodyPr/>
        <a:lstStyle/>
        <a:p>
          <a:r>
            <a:rPr lang="en-US" b="1"/>
            <a:t>CLASSICAL SWINE FEVER</a:t>
          </a:r>
          <a:endParaRPr lang="en-US"/>
        </a:p>
      </dgm:t>
    </dgm:pt>
    <dgm:pt modelId="{C7B4F3B2-234C-4C55-A92F-DB8CC42834D5}" type="parTrans" cxnId="{AD4DAC6F-CD52-413C-8A1F-14E898D8D78A}">
      <dgm:prSet/>
      <dgm:spPr/>
      <dgm:t>
        <a:bodyPr/>
        <a:lstStyle/>
        <a:p>
          <a:endParaRPr lang="en-US"/>
        </a:p>
      </dgm:t>
    </dgm:pt>
    <dgm:pt modelId="{B467A5D1-BF88-444A-B57A-23403DD7647B}" type="sibTrans" cxnId="{AD4DAC6F-CD52-413C-8A1F-14E898D8D78A}">
      <dgm:prSet/>
      <dgm:spPr/>
      <dgm:t>
        <a:bodyPr/>
        <a:lstStyle/>
        <a:p>
          <a:endParaRPr lang="en-US"/>
        </a:p>
      </dgm:t>
    </dgm:pt>
    <dgm:pt modelId="{42AD3067-8491-4853-9FC2-E4F8BD515969}">
      <dgm:prSet/>
      <dgm:spPr/>
      <dgm:t>
        <a:bodyPr/>
        <a:lstStyle/>
        <a:p>
          <a:r>
            <a:rPr lang="en-US"/>
            <a:t>First confirmed in the US in 1833</a:t>
          </a:r>
        </a:p>
      </dgm:t>
    </dgm:pt>
    <dgm:pt modelId="{86C757B7-8189-436D-958F-3FCC7B33A410}" type="parTrans" cxnId="{E430F6F2-2E2F-43E0-96EB-3C8547CD56A1}">
      <dgm:prSet/>
      <dgm:spPr/>
      <dgm:t>
        <a:bodyPr/>
        <a:lstStyle/>
        <a:p>
          <a:endParaRPr lang="en-US"/>
        </a:p>
      </dgm:t>
    </dgm:pt>
    <dgm:pt modelId="{6B957AAD-F2CF-4170-AE93-833284B012D0}" type="sibTrans" cxnId="{E430F6F2-2E2F-43E0-96EB-3C8547CD56A1}">
      <dgm:prSet/>
      <dgm:spPr/>
      <dgm:t>
        <a:bodyPr/>
        <a:lstStyle/>
        <a:p>
          <a:endParaRPr lang="en-US"/>
        </a:p>
      </dgm:t>
    </dgm:pt>
    <dgm:pt modelId="{4068A132-44C1-4EE7-BA9D-F01ED0CE033E}">
      <dgm:prSet/>
      <dgm:spPr/>
      <dgm:t>
        <a:bodyPr/>
        <a:lstStyle/>
        <a:p>
          <a:r>
            <a:rPr lang="en-US"/>
            <a:t>Endemic in the late 19</a:t>
          </a:r>
          <a:r>
            <a:rPr lang="en-US" baseline="30000"/>
            <a:t>th</a:t>
          </a:r>
          <a:r>
            <a:rPr lang="en-US"/>
            <a:t> and 20</a:t>
          </a:r>
          <a:r>
            <a:rPr lang="en-US" baseline="30000"/>
            <a:t>th</a:t>
          </a:r>
          <a:r>
            <a:rPr lang="en-US"/>
            <a:t> century</a:t>
          </a:r>
        </a:p>
      </dgm:t>
    </dgm:pt>
    <dgm:pt modelId="{C09E0E88-303E-40D2-8755-596D94C23D55}" type="parTrans" cxnId="{BC462C18-A6D4-4C63-AAE5-31D094D275D1}">
      <dgm:prSet/>
      <dgm:spPr/>
      <dgm:t>
        <a:bodyPr/>
        <a:lstStyle/>
        <a:p>
          <a:endParaRPr lang="en-US"/>
        </a:p>
      </dgm:t>
    </dgm:pt>
    <dgm:pt modelId="{2FA10543-848B-4558-992E-8400361A13AA}" type="sibTrans" cxnId="{BC462C18-A6D4-4C63-AAE5-31D094D275D1}">
      <dgm:prSet/>
      <dgm:spPr/>
      <dgm:t>
        <a:bodyPr/>
        <a:lstStyle/>
        <a:p>
          <a:endParaRPr lang="en-US"/>
        </a:p>
      </dgm:t>
    </dgm:pt>
    <dgm:pt modelId="{88FB1F28-7823-40E6-8A76-2F958DCC7B9D}">
      <dgm:prSet/>
      <dgm:spPr/>
      <dgm:t>
        <a:bodyPr/>
        <a:lstStyle/>
        <a:p>
          <a:r>
            <a:rPr lang="en-US"/>
            <a:t>Eradicated from US by 1976! </a:t>
          </a:r>
        </a:p>
      </dgm:t>
    </dgm:pt>
    <dgm:pt modelId="{F45AA082-73B8-47DF-A0E8-0ED663AAB8BD}" type="parTrans" cxnId="{F084335F-4D64-4F93-A954-B6F4BAFBD9FD}">
      <dgm:prSet/>
      <dgm:spPr/>
      <dgm:t>
        <a:bodyPr/>
        <a:lstStyle/>
        <a:p>
          <a:endParaRPr lang="en-US"/>
        </a:p>
      </dgm:t>
    </dgm:pt>
    <dgm:pt modelId="{5D5ECA10-9EBB-4E00-A7B4-1E261C25B841}" type="sibTrans" cxnId="{F084335F-4D64-4F93-A954-B6F4BAFBD9FD}">
      <dgm:prSet/>
      <dgm:spPr/>
      <dgm:t>
        <a:bodyPr/>
        <a:lstStyle/>
        <a:p>
          <a:endParaRPr lang="en-US"/>
        </a:p>
      </dgm:t>
    </dgm:pt>
    <dgm:pt modelId="{8A6B788E-FD0C-49AD-B34F-C328D0B54027}">
      <dgm:prSet/>
      <dgm:spPr/>
      <dgm:t>
        <a:bodyPr/>
        <a:lstStyle/>
        <a:p>
          <a:r>
            <a:rPr lang="en-US"/>
            <a:t>Still endemic in parts of the Caribbean, DR and Haiti</a:t>
          </a:r>
        </a:p>
      </dgm:t>
    </dgm:pt>
    <dgm:pt modelId="{100C74BA-D1A9-46FE-BEDB-CEA5A0995412}" type="parTrans" cxnId="{38EA5298-3E2C-44D3-A829-969C964F18AE}">
      <dgm:prSet/>
      <dgm:spPr/>
      <dgm:t>
        <a:bodyPr/>
        <a:lstStyle/>
        <a:p>
          <a:endParaRPr lang="en-US"/>
        </a:p>
      </dgm:t>
    </dgm:pt>
    <dgm:pt modelId="{5BE6ADA4-C23D-4D7E-97E7-6AAA88BC36F7}" type="sibTrans" cxnId="{38EA5298-3E2C-44D3-A829-969C964F18AE}">
      <dgm:prSet/>
      <dgm:spPr/>
      <dgm:t>
        <a:bodyPr/>
        <a:lstStyle/>
        <a:p>
          <a:endParaRPr lang="en-US"/>
        </a:p>
      </dgm:t>
    </dgm:pt>
    <dgm:pt modelId="{4B3651B0-9E08-4371-91FE-912B3BA2F733}">
      <dgm:prSet/>
      <dgm:spPr/>
      <dgm:t>
        <a:bodyPr/>
        <a:lstStyle/>
        <a:p>
          <a:r>
            <a:rPr lang="en-US" b="1" dirty="0">
              <a:solidFill>
                <a:srgbClr val="FF0000"/>
              </a:solidFill>
            </a:rPr>
            <a:t>AFRICAN SWINE FEVER</a:t>
          </a:r>
          <a:endParaRPr lang="en-US" dirty="0">
            <a:solidFill>
              <a:srgbClr val="FF0000"/>
            </a:solidFill>
          </a:endParaRPr>
        </a:p>
      </dgm:t>
    </dgm:pt>
    <dgm:pt modelId="{A70C0526-657A-4289-A567-079F234AB0A1}" type="parTrans" cxnId="{7BD14879-E8BA-4F8F-9C30-B0E80824CA7B}">
      <dgm:prSet/>
      <dgm:spPr/>
      <dgm:t>
        <a:bodyPr/>
        <a:lstStyle/>
        <a:p>
          <a:endParaRPr lang="en-US"/>
        </a:p>
      </dgm:t>
    </dgm:pt>
    <dgm:pt modelId="{FCAE9FCD-6AC8-45C9-8943-7ED66DE449FA}" type="sibTrans" cxnId="{7BD14879-E8BA-4F8F-9C30-B0E80824CA7B}">
      <dgm:prSet/>
      <dgm:spPr/>
      <dgm:t>
        <a:bodyPr/>
        <a:lstStyle/>
        <a:p>
          <a:endParaRPr lang="en-US"/>
        </a:p>
      </dgm:t>
    </dgm:pt>
    <dgm:pt modelId="{2BCD79F0-786E-4A1D-B819-75319EBB58C2}">
      <dgm:prSet/>
      <dgm:spPr/>
      <dgm:t>
        <a:bodyPr/>
        <a:lstStyle/>
        <a:p>
          <a:r>
            <a:rPr lang="en-US" dirty="0"/>
            <a:t>Existed for more than century in Africa</a:t>
          </a:r>
        </a:p>
      </dgm:t>
    </dgm:pt>
    <dgm:pt modelId="{220271BF-19CB-44F4-9C15-5960A322785E}" type="parTrans" cxnId="{857EB4E3-9BC7-4E52-83F3-2ECD77B7BBBC}">
      <dgm:prSet/>
      <dgm:spPr/>
      <dgm:t>
        <a:bodyPr/>
        <a:lstStyle/>
        <a:p>
          <a:endParaRPr lang="en-US"/>
        </a:p>
      </dgm:t>
    </dgm:pt>
    <dgm:pt modelId="{D2EB4E6A-D21C-4FCA-9724-29A56B57C8E1}" type="sibTrans" cxnId="{857EB4E3-9BC7-4E52-83F3-2ECD77B7BBBC}">
      <dgm:prSet/>
      <dgm:spPr/>
      <dgm:t>
        <a:bodyPr/>
        <a:lstStyle/>
        <a:p>
          <a:endParaRPr lang="en-US"/>
        </a:p>
      </dgm:t>
    </dgm:pt>
    <dgm:pt modelId="{27FBD6D3-0A19-4271-8D2C-34166DD4E1D3}">
      <dgm:prSet/>
      <dgm:spPr/>
      <dgm:t>
        <a:bodyPr/>
        <a:lstStyle/>
        <a:p>
          <a:r>
            <a:rPr lang="en-US"/>
            <a:t>First reached Europe in 1957</a:t>
          </a:r>
        </a:p>
      </dgm:t>
    </dgm:pt>
    <dgm:pt modelId="{764588F8-7BB9-42A4-A1F7-607B9B2945CD}" type="parTrans" cxnId="{93BB44C3-15A8-4324-90A3-8951D109854D}">
      <dgm:prSet/>
      <dgm:spPr/>
      <dgm:t>
        <a:bodyPr/>
        <a:lstStyle/>
        <a:p>
          <a:endParaRPr lang="en-US"/>
        </a:p>
      </dgm:t>
    </dgm:pt>
    <dgm:pt modelId="{4B8416F7-05DA-4B46-9F14-A6F4D2EE0570}" type="sibTrans" cxnId="{93BB44C3-15A8-4324-90A3-8951D109854D}">
      <dgm:prSet/>
      <dgm:spPr/>
      <dgm:t>
        <a:bodyPr/>
        <a:lstStyle/>
        <a:p>
          <a:endParaRPr lang="en-US"/>
        </a:p>
      </dgm:t>
    </dgm:pt>
    <dgm:pt modelId="{87824CA8-C069-4E6B-881E-CE1E8D87460F}">
      <dgm:prSet/>
      <dgm:spPr/>
      <dgm:t>
        <a:bodyPr/>
        <a:lstStyle/>
        <a:p>
          <a:r>
            <a:rPr lang="en-US" dirty="0"/>
            <a:t>1978- arrived in the Dominican Republic</a:t>
          </a:r>
        </a:p>
      </dgm:t>
    </dgm:pt>
    <dgm:pt modelId="{225866AB-FEC9-4506-9BBA-C752F4776875}" type="parTrans" cxnId="{7FD14865-8B6D-4E2F-B464-F2211082A571}">
      <dgm:prSet/>
      <dgm:spPr/>
      <dgm:t>
        <a:bodyPr/>
        <a:lstStyle/>
        <a:p>
          <a:endParaRPr lang="en-US"/>
        </a:p>
      </dgm:t>
    </dgm:pt>
    <dgm:pt modelId="{FA92F336-CFF2-45BA-BD2F-26E0B93E7246}" type="sibTrans" cxnId="{7FD14865-8B6D-4E2F-B464-F2211082A571}">
      <dgm:prSet/>
      <dgm:spPr/>
      <dgm:t>
        <a:bodyPr/>
        <a:lstStyle/>
        <a:p>
          <a:endParaRPr lang="en-US"/>
        </a:p>
      </dgm:t>
    </dgm:pt>
    <dgm:pt modelId="{72794748-6231-417C-8D93-4A1E991634DB}">
      <dgm:prSet/>
      <dgm:spPr/>
      <dgm:t>
        <a:bodyPr/>
        <a:lstStyle/>
        <a:p>
          <a:r>
            <a:rPr lang="en-US"/>
            <a:t>Killed nearly half of the country’s pigs</a:t>
          </a:r>
        </a:p>
      </dgm:t>
    </dgm:pt>
    <dgm:pt modelId="{29E6A476-7928-4E68-927A-9980D241270D}" type="parTrans" cxnId="{CB9CF150-F156-4F32-AFE4-A0781037525D}">
      <dgm:prSet/>
      <dgm:spPr/>
      <dgm:t>
        <a:bodyPr/>
        <a:lstStyle/>
        <a:p>
          <a:endParaRPr lang="en-US"/>
        </a:p>
      </dgm:t>
    </dgm:pt>
    <dgm:pt modelId="{5FDDDA35-1B8D-4AB5-AF77-6B4076CC2140}" type="sibTrans" cxnId="{CB9CF150-F156-4F32-AFE4-A0781037525D}">
      <dgm:prSet/>
      <dgm:spPr/>
      <dgm:t>
        <a:bodyPr/>
        <a:lstStyle/>
        <a:p>
          <a:endParaRPr lang="en-US"/>
        </a:p>
      </dgm:t>
    </dgm:pt>
    <dgm:pt modelId="{C475196D-8221-4D51-A97C-B416C78A2824}">
      <dgm:prSet/>
      <dgm:spPr/>
      <dgm:t>
        <a:bodyPr/>
        <a:lstStyle/>
        <a:p>
          <a:r>
            <a:rPr lang="en-US"/>
            <a:t>Through cooperative efforts with USDA, African swine Fever (ASF) was eradicated in DR and Haiti in 1984 until…2021</a:t>
          </a:r>
        </a:p>
      </dgm:t>
    </dgm:pt>
    <dgm:pt modelId="{04B97DD5-D4BE-4279-BAD3-2FC1C2EE6954}" type="parTrans" cxnId="{0ACCDE88-C47D-4647-995F-A83801A9057E}">
      <dgm:prSet/>
      <dgm:spPr/>
      <dgm:t>
        <a:bodyPr/>
        <a:lstStyle/>
        <a:p>
          <a:endParaRPr lang="en-US"/>
        </a:p>
      </dgm:t>
    </dgm:pt>
    <dgm:pt modelId="{CA3754CB-3F71-4E26-A768-ADAD37C45943}" type="sibTrans" cxnId="{0ACCDE88-C47D-4647-995F-A83801A9057E}">
      <dgm:prSet/>
      <dgm:spPr/>
      <dgm:t>
        <a:bodyPr/>
        <a:lstStyle/>
        <a:p>
          <a:endParaRPr lang="en-US"/>
        </a:p>
      </dgm:t>
    </dgm:pt>
    <dgm:pt modelId="{E2A9A5A0-E176-45BF-8ADD-B6A1F8AE3044}" type="pres">
      <dgm:prSet presAssocID="{082362DD-0816-41B6-8EAE-68F723344F3B}" presName="linear" presStyleCnt="0">
        <dgm:presLayoutVars>
          <dgm:dir/>
          <dgm:animLvl val="lvl"/>
          <dgm:resizeHandles val="exact"/>
        </dgm:presLayoutVars>
      </dgm:prSet>
      <dgm:spPr/>
    </dgm:pt>
    <dgm:pt modelId="{DE1469C8-DBB9-4FD6-AF78-BEF3C304C9A7}" type="pres">
      <dgm:prSet presAssocID="{D5C3162A-36B9-4779-83B2-21611CF6843C}" presName="parentLin" presStyleCnt="0"/>
      <dgm:spPr/>
    </dgm:pt>
    <dgm:pt modelId="{302D9BF3-6CFB-47EA-B872-4D048A942A0A}" type="pres">
      <dgm:prSet presAssocID="{D5C3162A-36B9-4779-83B2-21611CF6843C}" presName="parentLeftMargin" presStyleLbl="node1" presStyleIdx="0" presStyleCnt="2"/>
      <dgm:spPr/>
    </dgm:pt>
    <dgm:pt modelId="{0643956E-FE53-49FF-83D1-0422C837724C}" type="pres">
      <dgm:prSet presAssocID="{D5C3162A-36B9-4779-83B2-21611CF6843C}" presName="parentText" presStyleLbl="node1" presStyleIdx="0" presStyleCnt="2">
        <dgm:presLayoutVars>
          <dgm:chMax val="0"/>
          <dgm:bulletEnabled val="1"/>
        </dgm:presLayoutVars>
      </dgm:prSet>
      <dgm:spPr/>
    </dgm:pt>
    <dgm:pt modelId="{0DA31E61-D6CB-4708-9C2C-48ECA88F90AC}" type="pres">
      <dgm:prSet presAssocID="{D5C3162A-36B9-4779-83B2-21611CF6843C}" presName="negativeSpace" presStyleCnt="0"/>
      <dgm:spPr/>
    </dgm:pt>
    <dgm:pt modelId="{9C787C0C-1DBA-4891-A06F-486296BC2692}" type="pres">
      <dgm:prSet presAssocID="{D5C3162A-36B9-4779-83B2-21611CF6843C}" presName="childText" presStyleLbl="conFgAcc1" presStyleIdx="0" presStyleCnt="2">
        <dgm:presLayoutVars>
          <dgm:bulletEnabled val="1"/>
        </dgm:presLayoutVars>
      </dgm:prSet>
      <dgm:spPr/>
    </dgm:pt>
    <dgm:pt modelId="{0131F6F6-6B13-4430-A148-71271CDF4FD0}" type="pres">
      <dgm:prSet presAssocID="{B467A5D1-BF88-444A-B57A-23403DD7647B}" presName="spaceBetweenRectangles" presStyleCnt="0"/>
      <dgm:spPr/>
    </dgm:pt>
    <dgm:pt modelId="{33B8A9C2-D1CA-4748-B1F6-2B9ED5FB27A4}" type="pres">
      <dgm:prSet presAssocID="{4B3651B0-9E08-4371-91FE-912B3BA2F733}" presName="parentLin" presStyleCnt="0"/>
      <dgm:spPr/>
    </dgm:pt>
    <dgm:pt modelId="{E4C4AFCF-7C19-4A6A-8971-04833EBE74BF}" type="pres">
      <dgm:prSet presAssocID="{4B3651B0-9E08-4371-91FE-912B3BA2F733}" presName="parentLeftMargin" presStyleLbl="node1" presStyleIdx="0" presStyleCnt="2"/>
      <dgm:spPr/>
    </dgm:pt>
    <dgm:pt modelId="{6524EAD3-F794-4EEA-8CCC-08CEE8D65E5C}" type="pres">
      <dgm:prSet presAssocID="{4B3651B0-9E08-4371-91FE-912B3BA2F733}" presName="parentText" presStyleLbl="node1" presStyleIdx="1" presStyleCnt="2">
        <dgm:presLayoutVars>
          <dgm:chMax val="0"/>
          <dgm:bulletEnabled val="1"/>
        </dgm:presLayoutVars>
      </dgm:prSet>
      <dgm:spPr/>
    </dgm:pt>
    <dgm:pt modelId="{3023FAA1-9595-4566-A0FD-CCC751B8B41C}" type="pres">
      <dgm:prSet presAssocID="{4B3651B0-9E08-4371-91FE-912B3BA2F733}" presName="negativeSpace" presStyleCnt="0"/>
      <dgm:spPr/>
    </dgm:pt>
    <dgm:pt modelId="{DA955C7D-DC23-43DC-86F5-3EA22AECB7B5}" type="pres">
      <dgm:prSet presAssocID="{4B3651B0-9E08-4371-91FE-912B3BA2F733}" presName="childText" presStyleLbl="conFgAcc1" presStyleIdx="1" presStyleCnt="2">
        <dgm:presLayoutVars>
          <dgm:bulletEnabled val="1"/>
        </dgm:presLayoutVars>
      </dgm:prSet>
      <dgm:spPr/>
    </dgm:pt>
  </dgm:ptLst>
  <dgm:cxnLst>
    <dgm:cxn modelId="{AA26F417-72DB-4F24-97C7-2DCF35A9CFCB}" type="presOf" srcId="{88FB1F28-7823-40E6-8A76-2F958DCC7B9D}" destId="{9C787C0C-1DBA-4891-A06F-486296BC2692}" srcOrd="0" destOrd="2" presId="urn:microsoft.com/office/officeart/2005/8/layout/list1"/>
    <dgm:cxn modelId="{BC462C18-A6D4-4C63-AAE5-31D094D275D1}" srcId="{D5C3162A-36B9-4779-83B2-21611CF6843C}" destId="{4068A132-44C1-4EE7-BA9D-F01ED0CE033E}" srcOrd="1" destOrd="0" parTransId="{C09E0E88-303E-40D2-8755-596D94C23D55}" sibTransId="{2FA10543-848B-4558-992E-8400361A13AA}"/>
    <dgm:cxn modelId="{1BBE851F-FE5A-4053-AAB1-CBFF5F13C0AF}" type="presOf" srcId="{4B3651B0-9E08-4371-91FE-912B3BA2F733}" destId="{6524EAD3-F794-4EEA-8CCC-08CEE8D65E5C}" srcOrd="1" destOrd="0" presId="urn:microsoft.com/office/officeart/2005/8/layout/list1"/>
    <dgm:cxn modelId="{A461372B-6473-4A22-94A8-09FF6C92111D}" type="presOf" srcId="{D5C3162A-36B9-4779-83B2-21611CF6843C}" destId="{302D9BF3-6CFB-47EA-B872-4D048A942A0A}" srcOrd="0" destOrd="0" presId="urn:microsoft.com/office/officeart/2005/8/layout/list1"/>
    <dgm:cxn modelId="{F084335F-4D64-4F93-A954-B6F4BAFBD9FD}" srcId="{D5C3162A-36B9-4779-83B2-21611CF6843C}" destId="{88FB1F28-7823-40E6-8A76-2F958DCC7B9D}" srcOrd="2" destOrd="0" parTransId="{F45AA082-73B8-47DF-A0E8-0ED663AAB8BD}" sibTransId="{5D5ECA10-9EBB-4E00-A7B4-1E261C25B841}"/>
    <dgm:cxn modelId="{7FD14865-8B6D-4E2F-B464-F2211082A571}" srcId="{4B3651B0-9E08-4371-91FE-912B3BA2F733}" destId="{87824CA8-C069-4E6B-881E-CE1E8D87460F}" srcOrd="2" destOrd="0" parTransId="{225866AB-FEC9-4506-9BBA-C752F4776875}" sibTransId="{FA92F336-CFF2-45BA-BD2F-26E0B93E7246}"/>
    <dgm:cxn modelId="{D8F2F06A-7B6E-4B34-8F05-E8DCA21BA8E4}" type="presOf" srcId="{72794748-6231-417C-8D93-4A1E991634DB}" destId="{DA955C7D-DC23-43DC-86F5-3EA22AECB7B5}" srcOrd="0" destOrd="3" presId="urn:microsoft.com/office/officeart/2005/8/layout/list1"/>
    <dgm:cxn modelId="{AD4DAC6F-CD52-413C-8A1F-14E898D8D78A}" srcId="{082362DD-0816-41B6-8EAE-68F723344F3B}" destId="{D5C3162A-36B9-4779-83B2-21611CF6843C}" srcOrd="0" destOrd="0" parTransId="{C7B4F3B2-234C-4C55-A92F-DB8CC42834D5}" sibTransId="{B467A5D1-BF88-444A-B57A-23403DD7647B}"/>
    <dgm:cxn modelId="{CB9CF150-F156-4F32-AFE4-A0781037525D}" srcId="{87824CA8-C069-4E6B-881E-CE1E8D87460F}" destId="{72794748-6231-417C-8D93-4A1E991634DB}" srcOrd="0" destOrd="0" parTransId="{29E6A476-7928-4E68-927A-9980D241270D}" sibTransId="{5FDDDA35-1B8D-4AB5-AF77-6B4076CC2140}"/>
    <dgm:cxn modelId="{7A048972-933C-4480-AC4E-3E8E6526CF28}" type="presOf" srcId="{D5C3162A-36B9-4779-83B2-21611CF6843C}" destId="{0643956E-FE53-49FF-83D1-0422C837724C}" srcOrd="1" destOrd="0" presId="urn:microsoft.com/office/officeart/2005/8/layout/list1"/>
    <dgm:cxn modelId="{4D883655-B234-46C2-9EC4-6849BAA8D172}" type="presOf" srcId="{2BCD79F0-786E-4A1D-B819-75319EBB58C2}" destId="{DA955C7D-DC23-43DC-86F5-3EA22AECB7B5}" srcOrd="0" destOrd="0" presId="urn:microsoft.com/office/officeart/2005/8/layout/list1"/>
    <dgm:cxn modelId="{7BD14879-E8BA-4F8F-9C30-B0E80824CA7B}" srcId="{082362DD-0816-41B6-8EAE-68F723344F3B}" destId="{4B3651B0-9E08-4371-91FE-912B3BA2F733}" srcOrd="1" destOrd="0" parTransId="{A70C0526-657A-4289-A567-079F234AB0A1}" sibTransId="{FCAE9FCD-6AC8-45C9-8943-7ED66DE449FA}"/>
    <dgm:cxn modelId="{0ACCDE88-C47D-4647-995F-A83801A9057E}" srcId="{4B3651B0-9E08-4371-91FE-912B3BA2F733}" destId="{C475196D-8221-4D51-A97C-B416C78A2824}" srcOrd="3" destOrd="0" parTransId="{04B97DD5-D4BE-4279-BAD3-2FC1C2EE6954}" sibTransId="{CA3754CB-3F71-4E26-A768-ADAD37C45943}"/>
    <dgm:cxn modelId="{3C93E693-60E7-4EAC-BCE1-9E12BA200DDA}" type="presOf" srcId="{42AD3067-8491-4853-9FC2-E4F8BD515969}" destId="{9C787C0C-1DBA-4891-A06F-486296BC2692}" srcOrd="0" destOrd="0" presId="urn:microsoft.com/office/officeart/2005/8/layout/list1"/>
    <dgm:cxn modelId="{38EA5298-3E2C-44D3-A829-969C964F18AE}" srcId="{D5C3162A-36B9-4779-83B2-21611CF6843C}" destId="{8A6B788E-FD0C-49AD-B34F-C328D0B54027}" srcOrd="3" destOrd="0" parTransId="{100C74BA-D1A9-46FE-BEDB-CEA5A0995412}" sibTransId="{5BE6ADA4-C23D-4D7E-97E7-6AAA88BC36F7}"/>
    <dgm:cxn modelId="{FC484A99-D070-43D8-A99F-0DA3F08AAE2B}" type="presOf" srcId="{27FBD6D3-0A19-4271-8D2C-34166DD4E1D3}" destId="{DA955C7D-DC23-43DC-86F5-3EA22AECB7B5}" srcOrd="0" destOrd="1" presId="urn:microsoft.com/office/officeart/2005/8/layout/list1"/>
    <dgm:cxn modelId="{89C3A09B-F1F5-497B-AA16-508F7DDE600E}" type="presOf" srcId="{C475196D-8221-4D51-A97C-B416C78A2824}" destId="{DA955C7D-DC23-43DC-86F5-3EA22AECB7B5}" srcOrd="0" destOrd="4" presId="urn:microsoft.com/office/officeart/2005/8/layout/list1"/>
    <dgm:cxn modelId="{1E1254C1-1E60-4332-A931-A0744CFF00D9}" type="presOf" srcId="{87824CA8-C069-4E6B-881E-CE1E8D87460F}" destId="{DA955C7D-DC23-43DC-86F5-3EA22AECB7B5}" srcOrd="0" destOrd="2" presId="urn:microsoft.com/office/officeart/2005/8/layout/list1"/>
    <dgm:cxn modelId="{E60C1CC2-285A-42C1-9966-869F93BA8595}" type="presOf" srcId="{4068A132-44C1-4EE7-BA9D-F01ED0CE033E}" destId="{9C787C0C-1DBA-4891-A06F-486296BC2692}" srcOrd="0" destOrd="1" presId="urn:microsoft.com/office/officeart/2005/8/layout/list1"/>
    <dgm:cxn modelId="{93BB44C3-15A8-4324-90A3-8951D109854D}" srcId="{4B3651B0-9E08-4371-91FE-912B3BA2F733}" destId="{27FBD6D3-0A19-4271-8D2C-34166DD4E1D3}" srcOrd="1" destOrd="0" parTransId="{764588F8-7BB9-42A4-A1F7-607B9B2945CD}" sibTransId="{4B8416F7-05DA-4B46-9F14-A6F4D2EE0570}"/>
    <dgm:cxn modelId="{BEDCD4CC-31FE-4A1F-B299-DA9EF8DAA584}" type="presOf" srcId="{082362DD-0816-41B6-8EAE-68F723344F3B}" destId="{E2A9A5A0-E176-45BF-8ADD-B6A1F8AE3044}" srcOrd="0" destOrd="0" presId="urn:microsoft.com/office/officeart/2005/8/layout/list1"/>
    <dgm:cxn modelId="{857EB4E3-9BC7-4E52-83F3-2ECD77B7BBBC}" srcId="{4B3651B0-9E08-4371-91FE-912B3BA2F733}" destId="{2BCD79F0-786E-4A1D-B819-75319EBB58C2}" srcOrd="0" destOrd="0" parTransId="{220271BF-19CB-44F4-9C15-5960A322785E}" sibTransId="{D2EB4E6A-D21C-4FCA-9724-29A56B57C8E1}"/>
    <dgm:cxn modelId="{85C8DAE4-3CFE-46EB-A003-C9B13D005A39}" type="presOf" srcId="{4B3651B0-9E08-4371-91FE-912B3BA2F733}" destId="{E4C4AFCF-7C19-4A6A-8971-04833EBE74BF}" srcOrd="0" destOrd="0" presId="urn:microsoft.com/office/officeart/2005/8/layout/list1"/>
    <dgm:cxn modelId="{E430F6F2-2E2F-43E0-96EB-3C8547CD56A1}" srcId="{D5C3162A-36B9-4779-83B2-21611CF6843C}" destId="{42AD3067-8491-4853-9FC2-E4F8BD515969}" srcOrd="0" destOrd="0" parTransId="{86C757B7-8189-436D-958F-3FCC7B33A410}" sibTransId="{6B957AAD-F2CF-4170-AE93-833284B012D0}"/>
    <dgm:cxn modelId="{F7191EF4-247E-4367-B49A-99378BDBEC4B}" type="presOf" srcId="{8A6B788E-FD0C-49AD-B34F-C328D0B54027}" destId="{9C787C0C-1DBA-4891-A06F-486296BC2692}" srcOrd="0" destOrd="3" presId="urn:microsoft.com/office/officeart/2005/8/layout/list1"/>
    <dgm:cxn modelId="{9C4DB6DA-A9AE-4736-AB9B-CA03C15C766B}" type="presParOf" srcId="{E2A9A5A0-E176-45BF-8ADD-B6A1F8AE3044}" destId="{DE1469C8-DBB9-4FD6-AF78-BEF3C304C9A7}" srcOrd="0" destOrd="0" presId="urn:microsoft.com/office/officeart/2005/8/layout/list1"/>
    <dgm:cxn modelId="{309E74ED-1D22-43E2-B7BB-DC84494FE39A}" type="presParOf" srcId="{DE1469C8-DBB9-4FD6-AF78-BEF3C304C9A7}" destId="{302D9BF3-6CFB-47EA-B872-4D048A942A0A}" srcOrd="0" destOrd="0" presId="urn:microsoft.com/office/officeart/2005/8/layout/list1"/>
    <dgm:cxn modelId="{705E9794-AF43-4A2D-93C4-25CAE04284EA}" type="presParOf" srcId="{DE1469C8-DBB9-4FD6-AF78-BEF3C304C9A7}" destId="{0643956E-FE53-49FF-83D1-0422C837724C}" srcOrd="1" destOrd="0" presId="urn:microsoft.com/office/officeart/2005/8/layout/list1"/>
    <dgm:cxn modelId="{4FD916EA-49A9-454B-ADCD-9D22DBD646D2}" type="presParOf" srcId="{E2A9A5A0-E176-45BF-8ADD-B6A1F8AE3044}" destId="{0DA31E61-D6CB-4708-9C2C-48ECA88F90AC}" srcOrd="1" destOrd="0" presId="urn:microsoft.com/office/officeart/2005/8/layout/list1"/>
    <dgm:cxn modelId="{BEDD8E11-FA68-4F51-8C6E-4313BDFF23A1}" type="presParOf" srcId="{E2A9A5A0-E176-45BF-8ADD-B6A1F8AE3044}" destId="{9C787C0C-1DBA-4891-A06F-486296BC2692}" srcOrd="2" destOrd="0" presId="urn:microsoft.com/office/officeart/2005/8/layout/list1"/>
    <dgm:cxn modelId="{848F9C55-FB36-4EFB-8ECA-0FF2E32B3A78}" type="presParOf" srcId="{E2A9A5A0-E176-45BF-8ADD-B6A1F8AE3044}" destId="{0131F6F6-6B13-4430-A148-71271CDF4FD0}" srcOrd="3" destOrd="0" presId="urn:microsoft.com/office/officeart/2005/8/layout/list1"/>
    <dgm:cxn modelId="{73D6AFE4-AA1F-4808-BB3F-CF023CAA5769}" type="presParOf" srcId="{E2A9A5A0-E176-45BF-8ADD-B6A1F8AE3044}" destId="{33B8A9C2-D1CA-4748-B1F6-2B9ED5FB27A4}" srcOrd="4" destOrd="0" presId="urn:microsoft.com/office/officeart/2005/8/layout/list1"/>
    <dgm:cxn modelId="{D4416D20-B471-4CD7-88DA-08191738E961}" type="presParOf" srcId="{33B8A9C2-D1CA-4748-B1F6-2B9ED5FB27A4}" destId="{E4C4AFCF-7C19-4A6A-8971-04833EBE74BF}" srcOrd="0" destOrd="0" presId="urn:microsoft.com/office/officeart/2005/8/layout/list1"/>
    <dgm:cxn modelId="{63B5B4DC-3070-40DF-BDDD-2F202A277E4E}" type="presParOf" srcId="{33B8A9C2-D1CA-4748-B1F6-2B9ED5FB27A4}" destId="{6524EAD3-F794-4EEA-8CCC-08CEE8D65E5C}" srcOrd="1" destOrd="0" presId="urn:microsoft.com/office/officeart/2005/8/layout/list1"/>
    <dgm:cxn modelId="{01BE8C44-F728-4604-918D-02FEC0720374}" type="presParOf" srcId="{E2A9A5A0-E176-45BF-8ADD-B6A1F8AE3044}" destId="{3023FAA1-9595-4566-A0FD-CCC751B8B41C}" srcOrd="5" destOrd="0" presId="urn:microsoft.com/office/officeart/2005/8/layout/list1"/>
    <dgm:cxn modelId="{7276EC7C-F987-4C14-AC80-1AB203283054}" type="presParOf" srcId="{E2A9A5A0-E176-45BF-8ADD-B6A1F8AE3044}" destId="{DA955C7D-DC23-43DC-86F5-3EA22AECB7B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E87ABB-904C-47F5-BADD-C32DBD91B419}"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9CEEF2FB-1338-4C22-B48C-503A8D3D7373}">
      <dgm:prSet/>
      <dgm:spPr/>
      <dgm:t>
        <a:bodyPr/>
        <a:lstStyle/>
        <a:p>
          <a:r>
            <a:rPr lang="en-US"/>
            <a:t>Mechanical and fomite transmission</a:t>
          </a:r>
        </a:p>
      </dgm:t>
    </dgm:pt>
    <dgm:pt modelId="{DE4F97F5-C796-4078-8B51-CD5AA5D2A6A1}" type="parTrans" cxnId="{61469A68-DA95-48A3-BFF2-B43DF9255CD1}">
      <dgm:prSet/>
      <dgm:spPr/>
      <dgm:t>
        <a:bodyPr/>
        <a:lstStyle/>
        <a:p>
          <a:endParaRPr lang="en-US"/>
        </a:p>
      </dgm:t>
    </dgm:pt>
    <dgm:pt modelId="{B9965FFC-1081-4D19-8B5C-7D648D43EC6D}" type="sibTrans" cxnId="{61469A68-DA95-48A3-BFF2-B43DF9255CD1}">
      <dgm:prSet/>
      <dgm:spPr/>
      <dgm:t>
        <a:bodyPr/>
        <a:lstStyle/>
        <a:p>
          <a:endParaRPr lang="en-US"/>
        </a:p>
      </dgm:t>
    </dgm:pt>
    <dgm:pt modelId="{01E52E43-67E8-4314-AEA5-D632AE7B5564}">
      <dgm:prSet/>
      <dgm:spPr/>
      <dgm:t>
        <a:bodyPr/>
        <a:lstStyle/>
        <a:p>
          <a:r>
            <a:rPr lang="en-US"/>
            <a:t>Forage and bedding</a:t>
          </a:r>
        </a:p>
      </dgm:t>
    </dgm:pt>
    <dgm:pt modelId="{0098180A-466D-42AE-AEF9-F38CC8A81CBF}" type="parTrans" cxnId="{AC0D5389-0A57-4A3D-9F72-240625660036}">
      <dgm:prSet/>
      <dgm:spPr/>
      <dgm:t>
        <a:bodyPr/>
        <a:lstStyle/>
        <a:p>
          <a:endParaRPr lang="en-US"/>
        </a:p>
      </dgm:t>
    </dgm:pt>
    <dgm:pt modelId="{8E0C58F8-7C4A-4910-ADFE-E5D1D02C22A5}" type="sibTrans" cxnId="{AC0D5389-0A57-4A3D-9F72-240625660036}">
      <dgm:prSet/>
      <dgm:spPr/>
      <dgm:t>
        <a:bodyPr/>
        <a:lstStyle/>
        <a:p>
          <a:endParaRPr lang="en-US"/>
        </a:p>
      </dgm:t>
    </dgm:pt>
    <dgm:pt modelId="{B0B99E58-3864-4742-A27C-49057C35ADAA}">
      <dgm:prSet/>
      <dgm:spPr/>
      <dgm:t>
        <a:bodyPr/>
        <a:lstStyle/>
        <a:p>
          <a:r>
            <a:rPr lang="en-US"/>
            <a:t>Vehicles, boots</a:t>
          </a:r>
        </a:p>
      </dgm:t>
    </dgm:pt>
    <dgm:pt modelId="{DAF3EA12-9689-4C20-940E-5942FBD7E9AE}" type="parTrans" cxnId="{A9F759D4-D283-4204-80F2-BB6645AFA2FF}">
      <dgm:prSet/>
      <dgm:spPr/>
      <dgm:t>
        <a:bodyPr/>
        <a:lstStyle/>
        <a:p>
          <a:endParaRPr lang="en-US"/>
        </a:p>
      </dgm:t>
    </dgm:pt>
    <dgm:pt modelId="{38AADE6A-8FC1-4898-B9CE-728A541019FE}" type="sibTrans" cxnId="{A9F759D4-D283-4204-80F2-BB6645AFA2FF}">
      <dgm:prSet/>
      <dgm:spPr/>
      <dgm:t>
        <a:bodyPr/>
        <a:lstStyle/>
        <a:p>
          <a:endParaRPr lang="en-US"/>
        </a:p>
      </dgm:t>
    </dgm:pt>
    <dgm:pt modelId="{DCF3FD27-4C9C-4963-8952-99F8C03C4EA2}">
      <dgm:prSet/>
      <dgm:spPr/>
      <dgm:t>
        <a:bodyPr/>
        <a:lstStyle/>
        <a:p>
          <a:r>
            <a:rPr lang="en-US"/>
            <a:t>Meat products or rendering</a:t>
          </a:r>
        </a:p>
      </dgm:t>
    </dgm:pt>
    <dgm:pt modelId="{EDF921EE-3550-479E-BC47-940812BF53BB}" type="parTrans" cxnId="{A5933658-23EF-4FD9-9370-706ADBEC9C7F}">
      <dgm:prSet/>
      <dgm:spPr/>
      <dgm:t>
        <a:bodyPr/>
        <a:lstStyle/>
        <a:p>
          <a:endParaRPr lang="en-US"/>
        </a:p>
      </dgm:t>
    </dgm:pt>
    <dgm:pt modelId="{F5BBE3B2-6305-4283-8A26-002E856C0CF1}" type="sibTrans" cxnId="{A5933658-23EF-4FD9-9370-706ADBEC9C7F}">
      <dgm:prSet/>
      <dgm:spPr/>
      <dgm:t>
        <a:bodyPr/>
        <a:lstStyle/>
        <a:p>
          <a:endParaRPr lang="en-US"/>
        </a:p>
      </dgm:t>
    </dgm:pt>
    <dgm:pt modelId="{37FA4331-A7B3-4D5D-82F6-B9FD1E14520F}">
      <dgm:prSet/>
      <dgm:spPr/>
      <dgm:t>
        <a:bodyPr/>
        <a:lstStyle/>
        <a:p>
          <a:r>
            <a:rPr lang="en-US"/>
            <a:t>Secretions, excretions and tissues</a:t>
          </a:r>
        </a:p>
      </dgm:t>
    </dgm:pt>
    <dgm:pt modelId="{9321DE4B-6BE4-4ACF-86AB-DC438D352A53}" type="parTrans" cxnId="{57CC51C0-C344-4BB6-BBEF-995C7A4F2C96}">
      <dgm:prSet/>
      <dgm:spPr/>
      <dgm:t>
        <a:bodyPr/>
        <a:lstStyle/>
        <a:p>
          <a:endParaRPr lang="en-US"/>
        </a:p>
      </dgm:t>
    </dgm:pt>
    <dgm:pt modelId="{EDB0BFBE-36F2-4FB4-9917-D239BE60A274}" type="sibTrans" cxnId="{57CC51C0-C344-4BB6-BBEF-995C7A4F2C96}">
      <dgm:prSet/>
      <dgm:spPr/>
      <dgm:t>
        <a:bodyPr/>
        <a:lstStyle/>
        <a:p>
          <a:endParaRPr lang="en-US"/>
        </a:p>
      </dgm:t>
    </dgm:pt>
    <dgm:pt modelId="{C5DE88F3-A671-4959-8AB3-728BB52FF896}">
      <dgm:prSet/>
      <dgm:spPr/>
      <dgm:t>
        <a:bodyPr/>
        <a:lstStyle/>
        <a:p>
          <a:r>
            <a:rPr lang="en-US"/>
            <a:t>Nasal passages/respiratory tract of humans</a:t>
          </a:r>
        </a:p>
      </dgm:t>
    </dgm:pt>
    <dgm:pt modelId="{859C45EB-E733-48AC-A83A-5DA9A05F74C1}" type="parTrans" cxnId="{BC0D177A-8372-42F6-BAFE-BF17211E580A}">
      <dgm:prSet/>
      <dgm:spPr/>
      <dgm:t>
        <a:bodyPr/>
        <a:lstStyle/>
        <a:p>
          <a:endParaRPr lang="en-US"/>
        </a:p>
      </dgm:t>
    </dgm:pt>
    <dgm:pt modelId="{E67C8553-A613-4234-AD42-2DC1A2A3E835}" type="sibTrans" cxnId="{BC0D177A-8372-42F6-BAFE-BF17211E580A}">
      <dgm:prSet/>
      <dgm:spPr/>
      <dgm:t>
        <a:bodyPr/>
        <a:lstStyle/>
        <a:p>
          <a:endParaRPr lang="en-US"/>
        </a:p>
      </dgm:t>
    </dgm:pt>
    <dgm:pt modelId="{D88B80F0-0B72-44FA-8FCC-B61F633FCE74}">
      <dgm:prSet/>
      <dgm:spPr/>
      <dgm:t>
        <a:bodyPr/>
        <a:lstStyle/>
        <a:p>
          <a:r>
            <a:rPr lang="en-US"/>
            <a:t>Aerosol and wind dispersal</a:t>
          </a:r>
        </a:p>
      </dgm:t>
    </dgm:pt>
    <dgm:pt modelId="{E5360E18-360A-4790-8F3B-EFD5BAE94167}" type="parTrans" cxnId="{B21F1795-4351-42C1-A943-E9C6FF393DB7}">
      <dgm:prSet/>
      <dgm:spPr/>
      <dgm:t>
        <a:bodyPr/>
        <a:lstStyle/>
        <a:p>
          <a:endParaRPr lang="en-US"/>
        </a:p>
      </dgm:t>
    </dgm:pt>
    <dgm:pt modelId="{B79E7401-15D1-47BE-8C2A-CBCD41A0B67B}" type="sibTrans" cxnId="{B21F1795-4351-42C1-A943-E9C6FF393DB7}">
      <dgm:prSet/>
      <dgm:spPr/>
      <dgm:t>
        <a:bodyPr/>
        <a:lstStyle/>
        <a:p>
          <a:endParaRPr lang="en-US"/>
        </a:p>
      </dgm:t>
    </dgm:pt>
    <dgm:pt modelId="{2B5CEDC4-A5DF-4D48-BD29-8EF37F237C11}">
      <dgm:prSet/>
      <dgm:spPr/>
      <dgm:t>
        <a:bodyPr/>
        <a:lstStyle/>
        <a:p>
          <a:r>
            <a:rPr lang="en-US"/>
            <a:t>Great distances (&gt;100 miles)</a:t>
          </a:r>
        </a:p>
      </dgm:t>
    </dgm:pt>
    <dgm:pt modelId="{3FFA3B0D-C537-40E9-8348-35CEF9A52857}" type="parTrans" cxnId="{E90AC788-1829-4DD3-9EDC-C7C35C05FAD6}">
      <dgm:prSet/>
      <dgm:spPr/>
      <dgm:t>
        <a:bodyPr/>
        <a:lstStyle/>
        <a:p>
          <a:endParaRPr lang="en-US"/>
        </a:p>
      </dgm:t>
    </dgm:pt>
    <dgm:pt modelId="{E8D9A364-77EC-4536-8477-EBA024C248E6}" type="sibTrans" cxnId="{E90AC788-1829-4DD3-9EDC-C7C35C05FAD6}">
      <dgm:prSet/>
      <dgm:spPr/>
      <dgm:t>
        <a:bodyPr/>
        <a:lstStyle/>
        <a:p>
          <a:endParaRPr lang="en-US"/>
        </a:p>
      </dgm:t>
    </dgm:pt>
    <dgm:pt modelId="{F3DFBEAD-589E-4FE5-8005-C2D946C5F4DF}" type="pres">
      <dgm:prSet presAssocID="{F7E87ABB-904C-47F5-BADD-C32DBD91B419}" presName="linear" presStyleCnt="0">
        <dgm:presLayoutVars>
          <dgm:animLvl val="lvl"/>
          <dgm:resizeHandles val="exact"/>
        </dgm:presLayoutVars>
      </dgm:prSet>
      <dgm:spPr/>
    </dgm:pt>
    <dgm:pt modelId="{3B5E517C-D47E-459C-9686-1183234FFA5B}" type="pres">
      <dgm:prSet presAssocID="{9CEEF2FB-1338-4C22-B48C-503A8D3D7373}" presName="parentText" presStyleLbl="node1" presStyleIdx="0" presStyleCnt="4">
        <dgm:presLayoutVars>
          <dgm:chMax val="0"/>
          <dgm:bulletEnabled val="1"/>
        </dgm:presLayoutVars>
      </dgm:prSet>
      <dgm:spPr/>
    </dgm:pt>
    <dgm:pt modelId="{FDED160E-2ED5-47F4-9D8D-B1413A2F303A}" type="pres">
      <dgm:prSet presAssocID="{9CEEF2FB-1338-4C22-B48C-503A8D3D7373}" presName="childText" presStyleLbl="revTx" presStyleIdx="0" presStyleCnt="3">
        <dgm:presLayoutVars>
          <dgm:bulletEnabled val="1"/>
        </dgm:presLayoutVars>
      </dgm:prSet>
      <dgm:spPr/>
    </dgm:pt>
    <dgm:pt modelId="{08008088-D9CB-40F1-A3AC-2295CC4A1F25}" type="pres">
      <dgm:prSet presAssocID="{DCF3FD27-4C9C-4963-8952-99F8C03C4EA2}" presName="parentText" presStyleLbl="node1" presStyleIdx="1" presStyleCnt="4">
        <dgm:presLayoutVars>
          <dgm:chMax val="0"/>
          <dgm:bulletEnabled val="1"/>
        </dgm:presLayoutVars>
      </dgm:prSet>
      <dgm:spPr/>
    </dgm:pt>
    <dgm:pt modelId="{AFF1AAAB-769F-4882-A756-48C59788238E}" type="pres">
      <dgm:prSet presAssocID="{F5BBE3B2-6305-4283-8A26-002E856C0CF1}" presName="spacer" presStyleCnt="0"/>
      <dgm:spPr/>
    </dgm:pt>
    <dgm:pt modelId="{0134DF2D-7C76-4DD0-BADB-88EE4B0F35CE}" type="pres">
      <dgm:prSet presAssocID="{37FA4331-A7B3-4D5D-82F6-B9FD1E14520F}" presName="parentText" presStyleLbl="node1" presStyleIdx="2" presStyleCnt="4">
        <dgm:presLayoutVars>
          <dgm:chMax val="0"/>
          <dgm:bulletEnabled val="1"/>
        </dgm:presLayoutVars>
      </dgm:prSet>
      <dgm:spPr/>
    </dgm:pt>
    <dgm:pt modelId="{8BF84A23-755C-4DE6-BB63-F86E31C7C844}" type="pres">
      <dgm:prSet presAssocID="{37FA4331-A7B3-4D5D-82F6-B9FD1E14520F}" presName="childText" presStyleLbl="revTx" presStyleIdx="1" presStyleCnt="3">
        <dgm:presLayoutVars>
          <dgm:bulletEnabled val="1"/>
        </dgm:presLayoutVars>
      </dgm:prSet>
      <dgm:spPr/>
    </dgm:pt>
    <dgm:pt modelId="{95585953-33FC-41CA-B5C6-009BB09DDFD2}" type="pres">
      <dgm:prSet presAssocID="{D88B80F0-0B72-44FA-8FCC-B61F633FCE74}" presName="parentText" presStyleLbl="node1" presStyleIdx="3" presStyleCnt="4">
        <dgm:presLayoutVars>
          <dgm:chMax val="0"/>
          <dgm:bulletEnabled val="1"/>
        </dgm:presLayoutVars>
      </dgm:prSet>
      <dgm:spPr/>
    </dgm:pt>
    <dgm:pt modelId="{80578D91-B3B0-448E-A08C-0C645B0D671E}" type="pres">
      <dgm:prSet presAssocID="{D88B80F0-0B72-44FA-8FCC-B61F633FCE74}" presName="childText" presStyleLbl="revTx" presStyleIdx="2" presStyleCnt="3">
        <dgm:presLayoutVars>
          <dgm:bulletEnabled val="1"/>
        </dgm:presLayoutVars>
      </dgm:prSet>
      <dgm:spPr/>
    </dgm:pt>
  </dgm:ptLst>
  <dgm:cxnLst>
    <dgm:cxn modelId="{FEA21719-15FC-4490-9004-9F4723EF3471}" type="presOf" srcId="{2B5CEDC4-A5DF-4D48-BD29-8EF37F237C11}" destId="{80578D91-B3B0-448E-A08C-0C645B0D671E}" srcOrd="0" destOrd="0" presId="urn:microsoft.com/office/officeart/2005/8/layout/vList2"/>
    <dgm:cxn modelId="{6AFEFE1B-FC77-4904-ADB5-0B6C22BD5C3C}" type="presOf" srcId="{37FA4331-A7B3-4D5D-82F6-B9FD1E14520F}" destId="{0134DF2D-7C76-4DD0-BADB-88EE4B0F35CE}" srcOrd="0" destOrd="0" presId="urn:microsoft.com/office/officeart/2005/8/layout/vList2"/>
    <dgm:cxn modelId="{61469A68-DA95-48A3-BFF2-B43DF9255CD1}" srcId="{F7E87ABB-904C-47F5-BADD-C32DBD91B419}" destId="{9CEEF2FB-1338-4C22-B48C-503A8D3D7373}" srcOrd="0" destOrd="0" parTransId="{DE4F97F5-C796-4078-8B51-CD5AA5D2A6A1}" sibTransId="{B9965FFC-1081-4D19-8B5C-7D648D43EC6D}"/>
    <dgm:cxn modelId="{A5933658-23EF-4FD9-9370-706ADBEC9C7F}" srcId="{F7E87ABB-904C-47F5-BADD-C32DBD91B419}" destId="{DCF3FD27-4C9C-4963-8952-99F8C03C4EA2}" srcOrd="1" destOrd="0" parTransId="{EDF921EE-3550-479E-BC47-940812BF53BB}" sibTransId="{F5BBE3B2-6305-4283-8A26-002E856C0CF1}"/>
    <dgm:cxn modelId="{BC0D177A-8372-42F6-BAFE-BF17211E580A}" srcId="{37FA4331-A7B3-4D5D-82F6-B9FD1E14520F}" destId="{C5DE88F3-A671-4959-8AB3-728BB52FF896}" srcOrd="0" destOrd="0" parTransId="{859C45EB-E733-48AC-A83A-5DA9A05F74C1}" sibTransId="{E67C8553-A613-4234-AD42-2DC1A2A3E835}"/>
    <dgm:cxn modelId="{E90AC788-1829-4DD3-9EDC-C7C35C05FAD6}" srcId="{D88B80F0-0B72-44FA-8FCC-B61F633FCE74}" destId="{2B5CEDC4-A5DF-4D48-BD29-8EF37F237C11}" srcOrd="0" destOrd="0" parTransId="{3FFA3B0D-C537-40E9-8348-35CEF9A52857}" sibTransId="{E8D9A364-77EC-4536-8477-EBA024C248E6}"/>
    <dgm:cxn modelId="{AC0D5389-0A57-4A3D-9F72-240625660036}" srcId="{9CEEF2FB-1338-4C22-B48C-503A8D3D7373}" destId="{01E52E43-67E8-4314-AEA5-D632AE7B5564}" srcOrd="0" destOrd="0" parTransId="{0098180A-466D-42AE-AEF9-F38CC8A81CBF}" sibTransId="{8E0C58F8-7C4A-4910-ADFE-E5D1D02C22A5}"/>
    <dgm:cxn modelId="{0E247C8A-63F7-4152-9427-4F4CBD314DF7}" type="presOf" srcId="{F7E87ABB-904C-47F5-BADD-C32DBD91B419}" destId="{F3DFBEAD-589E-4FE5-8005-C2D946C5F4DF}" srcOrd="0" destOrd="0" presId="urn:microsoft.com/office/officeart/2005/8/layout/vList2"/>
    <dgm:cxn modelId="{E8570B94-022B-43F5-900A-62C5E02F75DE}" type="presOf" srcId="{DCF3FD27-4C9C-4963-8952-99F8C03C4EA2}" destId="{08008088-D9CB-40F1-A3AC-2295CC4A1F25}" srcOrd="0" destOrd="0" presId="urn:microsoft.com/office/officeart/2005/8/layout/vList2"/>
    <dgm:cxn modelId="{B21F1795-4351-42C1-A943-E9C6FF393DB7}" srcId="{F7E87ABB-904C-47F5-BADD-C32DBD91B419}" destId="{D88B80F0-0B72-44FA-8FCC-B61F633FCE74}" srcOrd="3" destOrd="0" parTransId="{E5360E18-360A-4790-8F3B-EFD5BAE94167}" sibTransId="{B79E7401-15D1-47BE-8C2A-CBCD41A0B67B}"/>
    <dgm:cxn modelId="{6F5B35BE-5A4D-42E5-99F7-DD2AF63B7AF6}" type="presOf" srcId="{C5DE88F3-A671-4959-8AB3-728BB52FF896}" destId="{8BF84A23-755C-4DE6-BB63-F86E31C7C844}" srcOrd="0" destOrd="0" presId="urn:microsoft.com/office/officeart/2005/8/layout/vList2"/>
    <dgm:cxn modelId="{57CC51C0-C344-4BB6-BBEF-995C7A4F2C96}" srcId="{F7E87ABB-904C-47F5-BADD-C32DBD91B419}" destId="{37FA4331-A7B3-4D5D-82F6-B9FD1E14520F}" srcOrd="2" destOrd="0" parTransId="{9321DE4B-6BE4-4ACF-86AB-DC438D352A53}" sibTransId="{EDB0BFBE-36F2-4FB4-9917-D239BE60A274}"/>
    <dgm:cxn modelId="{A28C26D2-9401-4F62-980B-67E456758F0E}" type="presOf" srcId="{B0B99E58-3864-4742-A27C-49057C35ADAA}" destId="{FDED160E-2ED5-47F4-9D8D-B1413A2F303A}" srcOrd="0" destOrd="1" presId="urn:microsoft.com/office/officeart/2005/8/layout/vList2"/>
    <dgm:cxn modelId="{A9F759D4-D283-4204-80F2-BB6645AFA2FF}" srcId="{9CEEF2FB-1338-4C22-B48C-503A8D3D7373}" destId="{B0B99E58-3864-4742-A27C-49057C35ADAA}" srcOrd="1" destOrd="0" parTransId="{DAF3EA12-9689-4C20-940E-5942FBD7E9AE}" sibTransId="{38AADE6A-8FC1-4898-B9CE-728A541019FE}"/>
    <dgm:cxn modelId="{294FB4DD-28D7-4B6C-BFE0-66A79A6F3F89}" type="presOf" srcId="{01E52E43-67E8-4314-AEA5-D632AE7B5564}" destId="{FDED160E-2ED5-47F4-9D8D-B1413A2F303A}" srcOrd="0" destOrd="0" presId="urn:microsoft.com/office/officeart/2005/8/layout/vList2"/>
    <dgm:cxn modelId="{BA8A78EA-C0C4-41CB-A904-05F5C67F52CE}" type="presOf" srcId="{9CEEF2FB-1338-4C22-B48C-503A8D3D7373}" destId="{3B5E517C-D47E-459C-9686-1183234FFA5B}" srcOrd="0" destOrd="0" presId="urn:microsoft.com/office/officeart/2005/8/layout/vList2"/>
    <dgm:cxn modelId="{88A993F9-5FAF-4039-A46E-CB538B7E9D04}" type="presOf" srcId="{D88B80F0-0B72-44FA-8FCC-B61F633FCE74}" destId="{95585953-33FC-41CA-B5C6-009BB09DDFD2}" srcOrd="0" destOrd="0" presId="urn:microsoft.com/office/officeart/2005/8/layout/vList2"/>
    <dgm:cxn modelId="{49AB984F-DDA3-415B-A68A-D20DF7A6E37E}" type="presParOf" srcId="{F3DFBEAD-589E-4FE5-8005-C2D946C5F4DF}" destId="{3B5E517C-D47E-459C-9686-1183234FFA5B}" srcOrd="0" destOrd="0" presId="urn:microsoft.com/office/officeart/2005/8/layout/vList2"/>
    <dgm:cxn modelId="{4107F825-6BAA-4890-A5CE-D6111B295E1D}" type="presParOf" srcId="{F3DFBEAD-589E-4FE5-8005-C2D946C5F4DF}" destId="{FDED160E-2ED5-47F4-9D8D-B1413A2F303A}" srcOrd="1" destOrd="0" presId="urn:microsoft.com/office/officeart/2005/8/layout/vList2"/>
    <dgm:cxn modelId="{22FFDF15-6142-47EA-8859-D7B23AD9394B}" type="presParOf" srcId="{F3DFBEAD-589E-4FE5-8005-C2D946C5F4DF}" destId="{08008088-D9CB-40F1-A3AC-2295CC4A1F25}" srcOrd="2" destOrd="0" presId="urn:microsoft.com/office/officeart/2005/8/layout/vList2"/>
    <dgm:cxn modelId="{A40204C2-734B-4EFB-A98F-6ED5D5F11501}" type="presParOf" srcId="{F3DFBEAD-589E-4FE5-8005-C2D946C5F4DF}" destId="{AFF1AAAB-769F-4882-A756-48C59788238E}" srcOrd="3" destOrd="0" presId="urn:microsoft.com/office/officeart/2005/8/layout/vList2"/>
    <dgm:cxn modelId="{7ED9F42B-427D-4D9B-A2A5-4CF6F45EF2A5}" type="presParOf" srcId="{F3DFBEAD-589E-4FE5-8005-C2D946C5F4DF}" destId="{0134DF2D-7C76-4DD0-BADB-88EE4B0F35CE}" srcOrd="4" destOrd="0" presId="urn:microsoft.com/office/officeart/2005/8/layout/vList2"/>
    <dgm:cxn modelId="{40222502-956F-4723-87AA-50597363F87D}" type="presParOf" srcId="{F3DFBEAD-589E-4FE5-8005-C2D946C5F4DF}" destId="{8BF84A23-755C-4DE6-BB63-F86E31C7C844}" srcOrd="5" destOrd="0" presId="urn:microsoft.com/office/officeart/2005/8/layout/vList2"/>
    <dgm:cxn modelId="{290D0AB8-5598-45F4-ADD2-1038CD8DAA3B}" type="presParOf" srcId="{F3DFBEAD-589E-4FE5-8005-C2D946C5F4DF}" destId="{95585953-33FC-41CA-B5C6-009BB09DDFD2}" srcOrd="6" destOrd="0" presId="urn:microsoft.com/office/officeart/2005/8/layout/vList2"/>
    <dgm:cxn modelId="{BF5F259B-8B11-46B8-9AB2-5A0FB1ADC291}" type="presParOf" srcId="{F3DFBEAD-589E-4FE5-8005-C2D946C5F4DF}" destId="{80578D91-B3B0-448E-A08C-0C645B0D671E}"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D58EC1-1D13-4A30-819D-63E1E4A7E684}"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7FD5023A-72A3-46C2-9616-7F662DCE951E}">
      <dgm:prSet/>
      <dgm:spPr/>
      <dgm:t>
        <a:bodyPr/>
        <a:lstStyle/>
        <a:p>
          <a:r>
            <a:rPr lang="en-US" b="0" i="0" baseline="0" dirty="0" err="1"/>
            <a:t>ØFeed</a:t>
          </a:r>
          <a:r>
            <a:rPr lang="en-US" b="0" i="0" baseline="0" dirty="0"/>
            <a:t> and other on farm deliveries</a:t>
          </a:r>
          <a:endParaRPr lang="en-US" dirty="0"/>
        </a:p>
      </dgm:t>
    </dgm:pt>
    <dgm:pt modelId="{3B139934-0632-4539-8F01-28EDD876D4F4}" type="parTrans" cxnId="{97C86F00-94DB-47A9-A4C6-6118CD1EE7E0}">
      <dgm:prSet/>
      <dgm:spPr/>
      <dgm:t>
        <a:bodyPr/>
        <a:lstStyle/>
        <a:p>
          <a:endParaRPr lang="en-US"/>
        </a:p>
      </dgm:t>
    </dgm:pt>
    <dgm:pt modelId="{EB594487-EFE3-473E-86D9-3B17C297E691}" type="sibTrans" cxnId="{97C86F00-94DB-47A9-A4C6-6118CD1EE7E0}">
      <dgm:prSet/>
      <dgm:spPr/>
      <dgm:t>
        <a:bodyPr/>
        <a:lstStyle/>
        <a:p>
          <a:endParaRPr lang="en-US"/>
        </a:p>
      </dgm:t>
    </dgm:pt>
    <dgm:pt modelId="{4C028AB9-7481-4FAB-A56A-629D08210A13}">
      <dgm:prSet/>
      <dgm:spPr/>
      <dgm:t>
        <a:bodyPr/>
        <a:lstStyle/>
        <a:p>
          <a:r>
            <a:rPr lang="en-US" b="0" i="0" baseline="0" dirty="0" err="1"/>
            <a:t>ØShared</a:t>
          </a:r>
          <a:r>
            <a:rPr lang="en-US" b="0" i="0" baseline="0" dirty="0"/>
            <a:t>-work crews, repair personnel, equipment</a:t>
          </a:r>
          <a:endParaRPr lang="en-US" dirty="0"/>
        </a:p>
      </dgm:t>
    </dgm:pt>
    <dgm:pt modelId="{5E396ED3-96BB-412A-9DC7-2301B7D92AEA}" type="parTrans" cxnId="{4595C64F-BD83-48D5-AF53-43B9A5696CC2}">
      <dgm:prSet/>
      <dgm:spPr/>
      <dgm:t>
        <a:bodyPr/>
        <a:lstStyle/>
        <a:p>
          <a:endParaRPr lang="en-US"/>
        </a:p>
      </dgm:t>
    </dgm:pt>
    <dgm:pt modelId="{3969D2CA-E269-4C5C-8065-725585612235}" type="sibTrans" cxnId="{4595C64F-BD83-48D5-AF53-43B9A5696CC2}">
      <dgm:prSet/>
      <dgm:spPr/>
      <dgm:t>
        <a:bodyPr/>
        <a:lstStyle/>
        <a:p>
          <a:endParaRPr lang="en-US"/>
        </a:p>
      </dgm:t>
    </dgm:pt>
    <dgm:pt modelId="{1F3EEE30-A39B-4C54-96A2-F228EF097C0C}">
      <dgm:prSet/>
      <dgm:spPr/>
      <dgm:t>
        <a:bodyPr/>
        <a:lstStyle/>
        <a:p>
          <a:r>
            <a:rPr lang="en-US" b="0" i="0" baseline="0" dirty="0" err="1"/>
            <a:t>ØEmployees</a:t>
          </a:r>
          <a:endParaRPr lang="en-US" dirty="0"/>
        </a:p>
      </dgm:t>
    </dgm:pt>
    <dgm:pt modelId="{532E860C-B5A1-4A5A-A4A3-395C64E47862}" type="parTrans" cxnId="{E0FF3094-919C-45B0-9680-44E632CEBCD3}">
      <dgm:prSet/>
      <dgm:spPr/>
      <dgm:t>
        <a:bodyPr/>
        <a:lstStyle/>
        <a:p>
          <a:endParaRPr lang="en-US"/>
        </a:p>
      </dgm:t>
    </dgm:pt>
    <dgm:pt modelId="{82648366-1294-4F3A-8336-0E8D67284180}" type="sibTrans" cxnId="{E0FF3094-919C-45B0-9680-44E632CEBCD3}">
      <dgm:prSet/>
      <dgm:spPr/>
      <dgm:t>
        <a:bodyPr/>
        <a:lstStyle/>
        <a:p>
          <a:endParaRPr lang="en-US"/>
        </a:p>
      </dgm:t>
    </dgm:pt>
    <dgm:pt modelId="{B7B9D328-7651-4DF9-9B6B-4F061BBFE2CE}">
      <dgm:prSet/>
      <dgm:spPr/>
      <dgm:t>
        <a:bodyPr/>
        <a:lstStyle/>
        <a:p>
          <a:r>
            <a:rPr lang="en-US" b="0" i="0" baseline="0" dirty="0" err="1"/>
            <a:t>ØVeterinarians</a:t>
          </a:r>
          <a:endParaRPr lang="en-US" dirty="0"/>
        </a:p>
      </dgm:t>
    </dgm:pt>
    <dgm:pt modelId="{92CD6E09-7F0A-4395-9D27-DA5D904FE37F}" type="parTrans" cxnId="{8128ED87-9AC6-4C8C-A0C7-D7927685F3D5}">
      <dgm:prSet/>
      <dgm:spPr/>
      <dgm:t>
        <a:bodyPr/>
        <a:lstStyle/>
        <a:p>
          <a:endParaRPr lang="en-US"/>
        </a:p>
      </dgm:t>
    </dgm:pt>
    <dgm:pt modelId="{C2C931F4-D24E-4BB0-A59C-34830ADA566C}" type="sibTrans" cxnId="{8128ED87-9AC6-4C8C-A0C7-D7927685F3D5}">
      <dgm:prSet/>
      <dgm:spPr/>
      <dgm:t>
        <a:bodyPr/>
        <a:lstStyle/>
        <a:p>
          <a:endParaRPr lang="en-US"/>
        </a:p>
      </dgm:t>
    </dgm:pt>
    <dgm:pt modelId="{5EDD1CE4-3517-4397-9A1C-D955850B1C88}">
      <dgm:prSet/>
      <dgm:spPr/>
      <dgm:t>
        <a:bodyPr/>
        <a:lstStyle/>
        <a:p>
          <a:r>
            <a:rPr lang="en-US" b="0" i="0" baseline="0"/>
            <a:t>ØMilk trucks and other vehicles</a:t>
          </a:r>
          <a:endParaRPr lang="en-US"/>
        </a:p>
      </dgm:t>
    </dgm:pt>
    <dgm:pt modelId="{D18512F2-9F6A-4215-BF21-F1942DAA77EE}" type="parTrans" cxnId="{9FF0D93A-D1DF-431D-A87B-616B2A2DDA99}">
      <dgm:prSet/>
      <dgm:spPr/>
      <dgm:t>
        <a:bodyPr/>
        <a:lstStyle/>
        <a:p>
          <a:endParaRPr lang="en-US"/>
        </a:p>
      </dgm:t>
    </dgm:pt>
    <dgm:pt modelId="{E0743029-4496-4332-9FEF-D61B4C6DCFD8}" type="sibTrans" cxnId="{9FF0D93A-D1DF-431D-A87B-616B2A2DDA99}">
      <dgm:prSet/>
      <dgm:spPr/>
      <dgm:t>
        <a:bodyPr/>
        <a:lstStyle/>
        <a:p>
          <a:endParaRPr lang="en-US"/>
        </a:p>
      </dgm:t>
    </dgm:pt>
    <dgm:pt modelId="{EAEAEC58-DB19-4935-A3F3-F24EE4E1986C}" type="pres">
      <dgm:prSet presAssocID="{27D58EC1-1D13-4A30-819D-63E1E4A7E684}" presName="linear" presStyleCnt="0">
        <dgm:presLayoutVars>
          <dgm:animLvl val="lvl"/>
          <dgm:resizeHandles val="exact"/>
        </dgm:presLayoutVars>
      </dgm:prSet>
      <dgm:spPr/>
    </dgm:pt>
    <dgm:pt modelId="{4B06619D-6073-467D-BE31-1078FA2D077F}" type="pres">
      <dgm:prSet presAssocID="{7FD5023A-72A3-46C2-9616-7F662DCE951E}" presName="parentText" presStyleLbl="node1" presStyleIdx="0" presStyleCnt="5">
        <dgm:presLayoutVars>
          <dgm:chMax val="0"/>
          <dgm:bulletEnabled val="1"/>
        </dgm:presLayoutVars>
      </dgm:prSet>
      <dgm:spPr/>
    </dgm:pt>
    <dgm:pt modelId="{1447DA8F-5F06-43B3-8D58-A29F83C03069}" type="pres">
      <dgm:prSet presAssocID="{EB594487-EFE3-473E-86D9-3B17C297E691}" presName="spacer" presStyleCnt="0"/>
      <dgm:spPr/>
    </dgm:pt>
    <dgm:pt modelId="{E0DAB129-F7B2-41C5-A984-C6EC0CE5427B}" type="pres">
      <dgm:prSet presAssocID="{4C028AB9-7481-4FAB-A56A-629D08210A13}" presName="parentText" presStyleLbl="node1" presStyleIdx="1" presStyleCnt="5">
        <dgm:presLayoutVars>
          <dgm:chMax val="0"/>
          <dgm:bulletEnabled val="1"/>
        </dgm:presLayoutVars>
      </dgm:prSet>
      <dgm:spPr/>
    </dgm:pt>
    <dgm:pt modelId="{5827A371-B23D-4007-8975-AD45F16F4235}" type="pres">
      <dgm:prSet presAssocID="{3969D2CA-E269-4C5C-8065-725585612235}" presName="spacer" presStyleCnt="0"/>
      <dgm:spPr/>
    </dgm:pt>
    <dgm:pt modelId="{1A7B2BE1-170B-47D3-8BA6-2A0941071325}" type="pres">
      <dgm:prSet presAssocID="{1F3EEE30-A39B-4C54-96A2-F228EF097C0C}" presName="parentText" presStyleLbl="node1" presStyleIdx="2" presStyleCnt="5">
        <dgm:presLayoutVars>
          <dgm:chMax val="0"/>
          <dgm:bulletEnabled val="1"/>
        </dgm:presLayoutVars>
      </dgm:prSet>
      <dgm:spPr/>
    </dgm:pt>
    <dgm:pt modelId="{CD88298A-7731-4B6B-AB1F-379B540DD0E7}" type="pres">
      <dgm:prSet presAssocID="{82648366-1294-4F3A-8336-0E8D67284180}" presName="spacer" presStyleCnt="0"/>
      <dgm:spPr/>
    </dgm:pt>
    <dgm:pt modelId="{A49BD23F-B68A-4F2D-AC14-90750DD84A0A}" type="pres">
      <dgm:prSet presAssocID="{B7B9D328-7651-4DF9-9B6B-4F061BBFE2CE}" presName="parentText" presStyleLbl="node1" presStyleIdx="3" presStyleCnt="5">
        <dgm:presLayoutVars>
          <dgm:chMax val="0"/>
          <dgm:bulletEnabled val="1"/>
        </dgm:presLayoutVars>
      </dgm:prSet>
      <dgm:spPr/>
    </dgm:pt>
    <dgm:pt modelId="{2E158316-7E40-4D9E-9C6C-218B79935B8A}" type="pres">
      <dgm:prSet presAssocID="{C2C931F4-D24E-4BB0-A59C-34830ADA566C}" presName="spacer" presStyleCnt="0"/>
      <dgm:spPr/>
    </dgm:pt>
    <dgm:pt modelId="{4A496C92-3C88-4F72-AE80-D9929196E0C3}" type="pres">
      <dgm:prSet presAssocID="{5EDD1CE4-3517-4397-9A1C-D955850B1C88}" presName="parentText" presStyleLbl="node1" presStyleIdx="4" presStyleCnt="5">
        <dgm:presLayoutVars>
          <dgm:chMax val="0"/>
          <dgm:bulletEnabled val="1"/>
        </dgm:presLayoutVars>
      </dgm:prSet>
      <dgm:spPr/>
    </dgm:pt>
  </dgm:ptLst>
  <dgm:cxnLst>
    <dgm:cxn modelId="{97C86F00-94DB-47A9-A4C6-6118CD1EE7E0}" srcId="{27D58EC1-1D13-4A30-819D-63E1E4A7E684}" destId="{7FD5023A-72A3-46C2-9616-7F662DCE951E}" srcOrd="0" destOrd="0" parTransId="{3B139934-0632-4539-8F01-28EDD876D4F4}" sibTransId="{EB594487-EFE3-473E-86D9-3B17C297E691}"/>
    <dgm:cxn modelId="{86B83F0A-9D86-4842-90D9-77AE9D9AC952}" type="presOf" srcId="{27D58EC1-1D13-4A30-819D-63E1E4A7E684}" destId="{EAEAEC58-DB19-4935-A3F3-F24EE4E1986C}" srcOrd="0" destOrd="0" presId="urn:microsoft.com/office/officeart/2005/8/layout/vList2"/>
    <dgm:cxn modelId="{E6745513-1918-4AF0-AF61-523C1A873793}" type="presOf" srcId="{B7B9D328-7651-4DF9-9B6B-4F061BBFE2CE}" destId="{A49BD23F-B68A-4F2D-AC14-90750DD84A0A}" srcOrd="0" destOrd="0" presId="urn:microsoft.com/office/officeart/2005/8/layout/vList2"/>
    <dgm:cxn modelId="{42518E1A-3938-4D22-BAFC-72436AFE548E}" type="presOf" srcId="{4C028AB9-7481-4FAB-A56A-629D08210A13}" destId="{E0DAB129-F7B2-41C5-A984-C6EC0CE5427B}" srcOrd="0" destOrd="0" presId="urn:microsoft.com/office/officeart/2005/8/layout/vList2"/>
    <dgm:cxn modelId="{9FF0D93A-D1DF-431D-A87B-616B2A2DDA99}" srcId="{27D58EC1-1D13-4A30-819D-63E1E4A7E684}" destId="{5EDD1CE4-3517-4397-9A1C-D955850B1C88}" srcOrd="4" destOrd="0" parTransId="{D18512F2-9F6A-4215-BF21-F1942DAA77EE}" sibTransId="{E0743029-4496-4332-9FEF-D61B4C6DCFD8}"/>
    <dgm:cxn modelId="{265D236D-22A4-4282-BA99-D4AC745C9DBF}" type="presOf" srcId="{7FD5023A-72A3-46C2-9616-7F662DCE951E}" destId="{4B06619D-6073-467D-BE31-1078FA2D077F}" srcOrd="0" destOrd="0" presId="urn:microsoft.com/office/officeart/2005/8/layout/vList2"/>
    <dgm:cxn modelId="{4595C64F-BD83-48D5-AF53-43B9A5696CC2}" srcId="{27D58EC1-1D13-4A30-819D-63E1E4A7E684}" destId="{4C028AB9-7481-4FAB-A56A-629D08210A13}" srcOrd="1" destOrd="0" parTransId="{5E396ED3-96BB-412A-9DC7-2301B7D92AEA}" sibTransId="{3969D2CA-E269-4C5C-8065-725585612235}"/>
    <dgm:cxn modelId="{9308AE56-12F2-4ED4-AE29-86872AD8BE8C}" type="presOf" srcId="{5EDD1CE4-3517-4397-9A1C-D955850B1C88}" destId="{4A496C92-3C88-4F72-AE80-D9929196E0C3}" srcOrd="0" destOrd="0" presId="urn:microsoft.com/office/officeart/2005/8/layout/vList2"/>
    <dgm:cxn modelId="{8128ED87-9AC6-4C8C-A0C7-D7927685F3D5}" srcId="{27D58EC1-1D13-4A30-819D-63E1E4A7E684}" destId="{B7B9D328-7651-4DF9-9B6B-4F061BBFE2CE}" srcOrd="3" destOrd="0" parTransId="{92CD6E09-7F0A-4395-9D27-DA5D904FE37F}" sibTransId="{C2C931F4-D24E-4BB0-A59C-34830ADA566C}"/>
    <dgm:cxn modelId="{E0FF3094-919C-45B0-9680-44E632CEBCD3}" srcId="{27D58EC1-1D13-4A30-819D-63E1E4A7E684}" destId="{1F3EEE30-A39B-4C54-96A2-F228EF097C0C}" srcOrd="2" destOrd="0" parTransId="{532E860C-B5A1-4A5A-A4A3-395C64E47862}" sibTransId="{82648366-1294-4F3A-8336-0E8D67284180}"/>
    <dgm:cxn modelId="{CBC9E4D2-FADA-4D49-B863-F7131FA9A800}" type="presOf" srcId="{1F3EEE30-A39B-4C54-96A2-F228EF097C0C}" destId="{1A7B2BE1-170B-47D3-8BA6-2A0941071325}" srcOrd="0" destOrd="0" presId="urn:microsoft.com/office/officeart/2005/8/layout/vList2"/>
    <dgm:cxn modelId="{5B230B65-123F-4263-A3C8-B252E9E63A14}" type="presParOf" srcId="{EAEAEC58-DB19-4935-A3F3-F24EE4E1986C}" destId="{4B06619D-6073-467D-BE31-1078FA2D077F}" srcOrd="0" destOrd="0" presId="urn:microsoft.com/office/officeart/2005/8/layout/vList2"/>
    <dgm:cxn modelId="{5C512B05-F8D3-4529-B01C-89423D9088D9}" type="presParOf" srcId="{EAEAEC58-DB19-4935-A3F3-F24EE4E1986C}" destId="{1447DA8F-5F06-43B3-8D58-A29F83C03069}" srcOrd="1" destOrd="0" presId="urn:microsoft.com/office/officeart/2005/8/layout/vList2"/>
    <dgm:cxn modelId="{032ACBCD-B667-479A-9AA9-7D88B6D42350}" type="presParOf" srcId="{EAEAEC58-DB19-4935-A3F3-F24EE4E1986C}" destId="{E0DAB129-F7B2-41C5-A984-C6EC0CE5427B}" srcOrd="2" destOrd="0" presId="urn:microsoft.com/office/officeart/2005/8/layout/vList2"/>
    <dgm:cxn modelId="{793D965E-0CE8-47BD-9B21-739B21EB55BB}" type="presParOf" srcId="{EAEAEC58-DB19-4935-A3F3-F24EE4E1986C}" destId="{5827A371-B23D-4007-8975-AD45F16F4235}" srcOrd="3" destOrd="0" presId="urn:microsoft.com/office/officeart/2005/8/layout/vList2"/>
    <dgm:cxn modelId="{ECE2626D-DE51-4FBE-B7BC-AAC41669A325}" type="presParOf" srcId="{EAEAEC58-DB19-4935-A3F3-F24EE4E1986C}" destId="{1A7B2BE1-170B-47D3-8BA6-2A0941071325}" srcOrd="4" destOrd="0" presId="urn:microsoft.com/office/officeart/2005/8/layout/vList2"/>
    <dgm:cxn modelId="{79E84A90-839F-40E3-B637-EFCD71C70AF3}" type="presParOf" srcId="{EAEAEC58-DB19-4935-A3F3-F24EE4E1986C}" destId="{CD88298A-7731-4B6B-AB1F-379B540DD0E7}" srcOrd="5" destOrd="0" presId="urn:microsoft.com/office/officeart/2005/8/layout/vList2"/>
    <dgm:cxn modelId="{A94643F3-4D83-4850-AF26-B76C3E438675}" type="presParOf" srcId="{EAEAEC58-DB19-4935-A3F3-F24EE4E1986C}" destId="{A49BD23F-B68A-4F2D-AC14-90750DD84A0A}" srcOrd="6" destOrd="0" presId="urn:microsoft.com/office/officeart/2005/8/layout/vList2"/>
    <dgm:cxn modelId="{A9414783-4B25-416C-8DC8-8BCA7660B1A2}" type="presParOf" srcId="{EAEAEC58-DB19-4935-A3F3-F24EE4E1986C}" destId="{2E158316-7E40-4D9E-9C6C-218B79935B8A}" srcOrd="7" destOrd="0" presId="urn:microsoft.com/office/officeart/2005/8/layout/vList2"/>
    <dgm:cxn modelId="{FBE8E6B0-2C1F-4001-92E1-B814DE0129B1}" type="presParOf" srcId="{EAEAEC58-DB19-4935-A3F3-F24EE4E1986C}" destId="{4A496C92-3C88-4F72-AE80-D9929196E0C3}"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84462F-5E37-4765-8645-6A5202EF84A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4AB3B0-4948-4E55-BEBA-09AC4D56090E}">
      <dgm:prSet/>
      <dgm:spPr/>
      <dgm:t>
        <a:bodyPr/>
        <a:lstStyle/>
        <a:p>
          <a:r>
            <a:rPr lang="en-US" dirty="0"/>
            <a:t>50 H5N1 positive poultry premises</a:t>
          </a:r>
        </a:p>
      </dgm:t>
    </dgm:pt>
    <dgm:pt modelId="{D11D14C9-3E54-4E06-AF62-589FEFD195D6}" type="parTrans" cxnId="{C3F5AD4A-3013-412F-AEAC-54D485A42455}">
      <dgm:prSet/>
      <dgm:spPr/>
      <dgm:t>
        <a:bodyPr/>
        <a:lstStyle/>
        <a:p>
          <a:endParaRPr lang="en-US"/>
        </a:p>
      </dgm:t>
    </dgm:pt>
    <dgm:pt modelId="{9AD3B997-9855-463A-8561-73BF142338B2}" type="sibTrans" cxnId="{C3F5AD4A-3013-412F-AEAC-54D485A42455}">
      <dgm:prSet/>
      <dgm:spPr/>
      <dgm:t>
        <a:bodyPr/>
        <a:lstStyle/>
        <a:p>
          <a:endParaRPr lang="en-US"/>
        </a:p>
      </dgm:t>
    </dgm:pt>
    <dgm:pt modelId="{15D4BA3C-C63D-4FCB-A530-21D08E0CA42A}">
      <dgm:prSet custT="1"/>
      <dgm:spPr/>
      <dgm:t>
        <a:bodyPr/>
        <a:lstStyle/>
        <a:p>
          <a:r>
            <a:rPr lang="en-US" sz="1200" dirty="0"/>
            <a:t>32 WOAH Non-poultry premises (Backyard)</a:t>
          </a:r>
        </a:p>
      </dgm:t>
    </dgm:pt>
    <dgm:pt modelId="{E9520C1F-77AA-4CFB-9C35-B04C7300521D}" type="parTrans" cxnId="{D11FD314-C312-4B09-8A4D-2D2AE76FB410}">
      <dgm:prSet/>
      <dgm:spPr/>
      <dgm:t>
        <a:bodyPr/>
        <a:lstStyle/>
        <a:p>
          <a:endParaRPr lang="en-US"/>
        </a:p>
      </dgm:t>
    </dgm:pt>
    <dgm:pt modelId="{8BB9FF66-BDEF-4091-9859-94E30DC098D4}" type="sibTrans" cxnId="{D11FD314-C312-4B09-8A4D-2D2AE76FB410}">
      <dgm:prSet/>
      <dgm:spPr/>
      <dgm:t>
        <a:bodyPr/>
        <a:lstStyle/>
        <a:p>
          <a:endParaRPr lang="en-US"/>
        </a:p>
      </dgm:t>
    </dgm:pt>
    <dgm:pt modelId="{3AD98F6E-F4F5-4975-82BE-496F212879B4}">
      <dgm:prSet custT="1"/>
      <dgm:spPr/>
      <dgm:t>
        <a:bodyPr/>
        <a:lstStyle/>
        <a:p>
          <a:r>
            <a:rPr lang="en-US" sz="1200" dirty="0"/>
            <a:t>18 WOAH Poultry premises</a:t>
          </a:r>
        </a:p>
      </dgm:t>
    </dgm:pt>
    <dgm:pt modelId="{D5136CC0-2355-4960-9C8A-F2918F2E6BC2}" type="parTrans" cxnId="{5A256C65-ED69-4208-A780-8FFB1F10C5F2}">
      <dgm:prSet/>
      <dgm:spPr/>
      <dgm:t>
        <a:bodyPr/>
        <a:lstStyle/>
        <a:p>
          <a:endParaRPr lang="en-US"/>
        </a:p>
      </dgm:t>
    </dgm:pt>
    <dgm:pt modelId="{04B7BAFD-750F-46B7-977F-0A32E72C076B}" type="sibTrans" cxnId="{5A256C65-ED69-4208-A780-8FFB1F10C5F2}">
      <dgm:prSet/>
      <dgm:spPr/>
      <dgm:t>
        <a:bodyPr/>
        <a:lstStyle/>
        <a:p>
          <a:endParaRPr lang="en-US"/>
        </a:p>
      </dgm:t>
    </dgm:pt>
    <dgm:pt modelId="{94D164C3-F5C3-47E5-A977-D562FE1AEEEA}">
      <dgm:prSet custT="1"/>
      <dgm:spPr/>
      <dgm:t>
        <a:bodyPr/>
        <a:lstStyle/>
        <a:p>
          <a:r>
            <a:rPr lang="en-US" sz="1200" dirty="0"/>
            <a:t>No commercial poultry premises</a:t>
          </a:r>
        </a:p>
      </dgm:t>
    </dgm:pt>
    <dgm:pt modelId="{C13A8523-6764-49C3-A5AC-27974363946F}" type="parTrans" cxnId="{3D70ABF8-E4E2-4815-88A9-C3AB1CC29FAF}">
      <dgm:prSet/>
      <dgm:spPr/>
      <dgm:t>
        <a:bodyPr/>
        <a:lstStyle/>
        <a:p>
          <a:endParaRPr lang="en-US"/>
        </a:p>
      </dgm:t>
    </dgm:pt>
    <dgm:pt modelId="{5BCF1B11-3146-4EFF-89BE-06461D3B1CF4}" type="sibTrans" cxnId="{3D70ABF8-E4E2-4815-88A9-C3AB1CC29FAF}">
      <dgm:prSet/>
      <dgm:spPr/>
      <dgm:t>
        <a:bodyPr/>
        <a:lstStyle/>
        <a:p>
          <a:endParaRPr lang="en-US"/>
        </a:p>
      </dgm:t>
    </dgm:pt>
    <dgm:pt modelId="{A57034F8-C4FD-4689-83DE-EBED12A32A7E}">
      <dgm:prSet/>
      <dgm:spPr/>
      <dgm:t>
        <a:bodyPr/>
        <a:lstStyle/>
        <a:p>
          <a:r>
            <a:rPr lang="en-US"/>
            <a:t>Geographically</a:t>
          </a:r>
        </a:p>
      </dgm:t>
    </dgm:pt>
    <dgm:pt modelId="{761A7E4C-4479-4064-A394-E4722A00F4DE}" type="parTrans" cxnId="{0B7CB8ED-1667-47E3-B4BD-1B8C84767960}">
      <dgm:prSet/>
      <dgm:spPr/>
      <dgm:t>
        <a:bodyPr/>
        <a:lstStyle/>
        <a:p>
          <a:endParaRPr lang="en-US"/>
        </a:p>
      </dgm:t>
    </dgm:pt>
    <dgm:pt modelId="{C956AC59-53BC-4507-91C6-652EF02107EA}" type="sibTrans" cxnId="{0B7CB8ED-1667-47E3-B4BD-1B8C84767960}">
      <dgm:prSet/>
      <dgm:spPr/>
      <dgm:t>
        <a:bodyPr/>
        <a:lstStyle/>
        <a:p>
          <a:endParaRPr lang="en-US"/>
        </a:p>
      </dgm:t>
    </dgm:pt>
    <dgm:pt modelId="{FAF069BA-5330-4E50-9558-5E8032A57006}">
      <dgm:prSet custT="1"/>
      <dgm:spPr/>
      <dgm:t>
        <a:bodyPr/>
        <a:lstStyle/>
        <a:p>
          <a:r>
            <a:rPr lang="en-US" sz="1400" dirty="0"/>
            <a:t>18 counties</a:t>
          </a:r>
        </a:p>
      </dgm:t>
    </dgm:pt>
    <dgm:pt modelId="{ECCBFA27-C848-4DBC-8C35-96023CC8C62A}" type="parTrans" cxnId="{987BC59B-828A-42E8-B2BE-721FE3F05EE5}">
      <dgm:prSet/>
      <dgm:spPr/>
      <dgm:t>
        <a:bodyPr/>
        <a:lstStyle/>
        <a:p>
          <a:endParaRPr lang="en-US"/>
        </a:p>
      </dgm:t>
    </dgm:pt>
    <dgm:pt modelId="{ED03AF90-CA55-4599-B2CB-C7FFA1807708}" type="sibTrans" cxnId="{987BC59B-828A-42E8-B2BE-721FE3F05EE5}">
      <dgm:prSet/>
      <dgm:spPr/>
      <dgm:t>
        <a:bodyPr/>
        <a:lstStyle/>
        <a:p>
          <a:endParaRPr lang="en-US"/>
        </a:p>
      </dgm:t>
    </dgm:pt>
    <dgm:pt modelId="{2FE771E7-57AA-4089-AD87-86CB32CF6B4E}">
      <dgm:prSet custT="1"/>
      <dgm:spPr/>
      <dgm:t>
        <a:bodyPr/>
        <a:lstStyle/>
        <a:p>
          <a:r>
            <a:rPr lang="en-US" sz="1400" dirty="0"/>
            <a:t>Duval to Miami Dade</a:t>
          </a:r>
        </a:p>
      </dgm:t>
    </dgm:pt>
    <dgm:pt modelId="{DA155DB6-45D0-42EC-BF98-7990779D57C8}" type="parTrans" cxnId="{F7EBA07D-BA69-4FD4-A98E-ADC9BBA00B9D}">
      <dgm:prSet/>
      <dgm:spPr/>
      <dgm:t>
        <a:bodyPr/>
        <a:lstStyle/>
        <a:p>
          <a:endParaRPr lang="en-US"/>
        </a:p>
      </dgm:t>
    </dgm:pt>
    <dgm:pt modelId="{EEFDE2BC-EC27-44B5-91C3-D3E41DEB2376}" type="sibTrans" cxnId="{F7EBA07D-BA69-4FD4-A98E-ADC9BBA00B9D}">
      <dgm:prSet/>
      <dgm:spPr/>
      <dgm:t>
        <a:bodyPr/>
        <a:lstStyle/>
        <a:p>
          <a:endParaRPr lang="en-US"/>
        </a:p>
      </dgm:t>
    </dgm:pt>
    <dgm:pt modelId="{651920D0-7466-496C-8DDC-2C7BE409FDC0}">
      <dgm:prSet custT="1"/>
      <dgm:spPr/>
      <dgm:t>
        <a:bodyPr/>
        <a:lstStyle/>
        <a:p>
          <a:r>
            <a:rPr lang="en-US" sz="1400" dirty="0"/>
            <a:t>Miami-Dade – 11 cases</a:t>
          </a:r>
        </a:p>
      </dgm:t>
    </dgm:pt>
    <dgm:pt modelId="{0D481791-2546-41B4-B81D-23F4D00447BA}" type="parTrans" cxnId="{663DB078-9916-40B5-B3C6-4CCF5F9948C2}">
      <dgm:prSet/>
      <dgm:spPr/>
      <dgm:t>
        <a:bodyPr/>
        <a:lstStyle/>
        <a:p>
          <a:endParaRPr lang="en-US"/>
        </a:p>
      </dgm:t>
    </dgm:pt>
    <dgm:pt modelId="{E1ACDDC7-8184-412B-994D-7990CD714EAF}" type="sibTrans" cxnId="{663DB078-9916-40B5-B3C6-4CCF5F9948C2}">
      <dgm:prSet/>
      <dgm:spPr/>
      <dgm:t>
        <a:bodyPr/>
        <a:lstStyle/>
        <a:p>
          <a:endParaRPr lang="en-US"/>
        </a:p>
      </dgm:t>
    </dgm:pt>
    <dgm:pt modelId="{4F62512A-AEDB-458F-91A5-162D0E304273}">
      <dgm:prSet/>
      <dgm:spPr/>
      <dgm:t>
        <a:bodyPr/>
        <a:lstStyle/>
        <a:p>
          <a:r>
            <a:rPr lang="en-US" dirty="0"/>
            <a:t>July 2022 to May 2025</a:t>
          </a:r>
        </a:p>
      </dgm:t>
    </dgm:pt>
    <dgm:pt modelId="{30DF3757-01A9-4EB9-BE77-119A8B9DEF49}" type="parTrans" cxnId="{84976F74-4B88-4D5D-8ED4-7210227AAEAE}">
      <dgm:prSet/>
      <dgm:spPr/>
      <dgm:t>
        <a:bodyPr/>
        <a:lstStyle/>
        <a:p>
          <a:endParaRPr lang="en-US"/>
        </a:p>
      </dgm:t>
    </dgm:pt>
    <dgm:pt modelId="{F42D7685-5E71-45E3-BE96-677424722816}" type="sibTrans" cxnId="{84976F74-4B88-4D5D-8ED4-7210227AAEAE}">
      <dgm:prSet/>
      <dgm:spPr/>
      <dgm:t>
        <a:bodyPr/>
        <a:lstStyle/>
        <a:p>
          <a:endParaRPr lang="en-US"/>
        </a:p>
      </dgm:t>
    </dgm:pt>
    <dgm:pt modelId="{F7C79D5B-3DFD-45BD-A0C9-68473DDE90A5}" type="pres">
      <dgm:prSet presAssocID="{6884462F-5E37-4765-8645-6A5202EF84AC}" presName="root" presStyleCnt="0">
        <dgm:presLayoutVars>
          <dgm:dir/>
          <dgm:resizeHandles val="exact"/>
        </dgm:presLayoutVars>
      </dgm:prSet>
      <dgm:spPr/>
    </dgm:pt>
    <dgm:pt modelId="{D85A2D98-7DD7-4BEE-97A2-5CAE942D5653}" type="pres">
      <dgm:prSet presAssocID="{B74AB3B0-4948-4E55-BEBA-09AC4D56090E}" presName="compNode" presStyleCnt="0"/>
      <dgm:spPr/>
    </dgm:pt>
    <dgm:pt modelId="{F5AD207C-F9FC-477E-96E4-034E8BED36A6}" type="pres">
      <dgm:prSet presAssocID="{B74AB3B0-4948-4E55-BEBA-09AC4D56090E}" presName="bgRect" presStyleLbl="bgShp" presStyleIdx="0" presStyleCnt="3"/>
      <dgm:spPr/>
    </dgm:pt>
    <dgm:pt modelId="{4053C23E-CF16-4DF5-B49B-4DD428CD2082}" type="pres">
      <dgm:prSet presAssocID="{B74AB3B0-4948-4E55-BEBA-09AC4D56090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icken"/>
        </a:ext>
      </dgm:extLst>
    </dgm:pt>
    <dgm:pt modelId="{CA312C76-6FCF-459E-A343-28F84B323F59}" type="pres">
      <dgm:prSet presAssocID="{B74AB3B0-4948-4E55-BEBA-09AC4D56090E}" presName="spaceRect" presStyleCnt="0"/>
      <dgm:spPr/>
    </dgm:pt>
    <dgm:pt modelId="{8D588755-0BA1-436E-9554-9D0A04632DD2}" type="pres">
      <dgm:prSet presAssocID="{B74AB3B0-4948-4E55-BEBA-09AC4D56090E}" presName="parTx" presStyleLbl="revTx" presStyleIdx="0" presStyleCnt="5">
        <dgm:presLayoutVars>
          <dgm:chMax val="0"/>
          <dgm:chPref val="0"/>
        </dgm:presLayoutVars>
      </dgm:prSet>
      <dgm:spPr/>
    </dgm:pt>
    <dgm:pt modelId="{AFB9B39E-E3DC-4F99-A239-67F8BA277860}" type="pres">
      <dgm:prSet presAssocID="{B74AB3B0-4948-4E55-BEBA-09AC4D56090E}" presName="desTx" presStyleLbl="revTx" presStyleIdx="1" presStyleCnt="5" custScaleX="124645">
        <dgm:presLayoutVars/>
      </dgm:prSet>
      <dgm:spPr/>
    </dgm:pt>
    <dgm:pt modelId="{2832818F-FD51-4779-964C-C763D9B5A869}" type="pres">
      <dgm:prSet presAssocID="{9AD3B997-9855-463A-8561-73BF142338B2}" presName="sibTrans" presStyleCnt="0"/>
      <dgm:spPr/>
    </dgm:pt>
    <dgm:pt modelId="{8A2460CA-9908-42E8-866A-881BBD4FAD5C}" type="pres">
      <dgm:prSet presAssocID="{A57034F8-C4FD-4689-83DE-EBED12A32A7E}" presName="compNode" presStyleCnt="0"/>
      <dgm:spPr/>
    </dgm:pt>
    <dgm:pt modelId="{0941D2AB-0C6B-4278-BF30-C74A4D723ED3}" type="pres">
      <dgm:prSet presAssocID="{A57034F8-C4FD-4689-83DE-EBED12A32A7E}" presName="bgRect" presStyleLbl="bgShp" presStyleIdx="1" presStyleCnt="3" custLinFactNeighborX="-628" custLinFactNeighborY="-6272"/>
      <dgm:spPr/>
    </dgm:pt>
    <dgm:pt modelId="{6CF06E29-81C0-4455-AC5C-B2D1AEA98016}" type="pres">
      <dgm:prSet presAssocID="{A57034F8-C4FD-4689-83DE-EBED12A32A7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7887CC64-F629-41B3-8645-7031044CA5A6}" type="pres">
      <dgm:prSet presAssocID="{A57034F8-C4FD-4689-83DE-EBED12A32A7E}" presName="spaceRect" presStyleCnt="0"/>
      <dgm:spPr/>
    </dgm:pt>
    <dgm:pt modelId="{76C63C42-28EE-4DD0-A8A7-AA28123840C9}" type="pres">
      <dgm:prSet presAssocID="{A57034F8-C4FD-4689-83DE-EBED12A32A7E}" presName="parTx" presStyleLbl="revTx" presStyleIdx="2" presStyleCnt="5">
        <dgm:presLayoutVars>
          <dgm:chMax val="0"/>
          <dgm:chPref val="0"/>
        </dgm:presLayoutVars>
      </dgm:prSet>
      <dgm:spPr/>
    </dgm:pt>
    <dgm:pt modelId="{62B76029-D847-4825-AD99-6537B2924D11}" type="pres">
      <dgm:prSet presAssocID="{A57034F8-C4FD-4689-83DE-EBED12A32A7E}" presName="desTx" presStyleLbl="revTx" presStyleIdx="3" presStyleCnt="5" custScaleX="124895">
        <dgm:presLayoutVars/>
      </dgm:prSet>
      <dgm:spPr/>
    </dgm:pt>
    <dgm:pt modelId="{0BD9940B-0225-487C-B80E-7A563BDF62D3}" type="pres">
      <dgm:prSet presAssocID="{C956AC59-53BC-4507-91C6-652EF02107EA}" presName="sibTrans" presStyleCnt="0"/>
      <dgm:spPr/>
    </dgm:pt>
    <dgm:pt modelId="{25CB9B4C-3830-407C-A8CA-1F8E78FBFBB5}" type="pres">
      <dgm:prSet presAssocID="{4F62512A-AEDB-458F-91A5-162D0E304273}" presName="compNode" presStyleCnt="0"/>
      <dgm:spPr/>
    </dgm:pt>
    <dgm:pt modelId="{4C236FDC-BC41-48FB-9FDA-4011A28AB03E}" type="pres">
      <dgm:prSet presAssocID="{4F62512A-AEDB-458F-91A5-162D0E304273}" presName="bgRect" presStyleLbl="bgShp" presStyleIdx="2" presStyleCnt="3"/>
      <dgm:spPr/>
    </dgm:pt>
    <dgm:pt modelId="{FFFA60F6-49F1-4704-B5C0-CCC16E1D76B4}" type="pres">
      <dgm:prSet presAssocID="{4F62512A-AEDB-458F-91A5-162D0E30427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4DDEC50F-45E6-47E4-90BA-0263D475599C}" type="pres">
      <dgm:prSet presAssocID="{4F62512A-AEDB-458F-91A5-162D0E304273}" presName="spaceRect" presStyleCnt="0"/>
      <dgm:spPr/>
    </dgm:pt>
    <dgm:pt modelId="{8C2E244E-530E-486C-9ACE-5463D5CA4295}" type="pres">
      <dgm:prSet presAssocID="{4F62512A-AEDB-458F-91A5-162D0E304273}" presName="parTx" presStyleLbl="revTx" presStyleIdx="4" presStyleCnt="5">
        <dgm:presLayoutVars>
          <dgm:chMax val="0"/>
          <dgm:chPref val="0"/>
        </dgm:presLayoutVars>
      </dgm:prSet>
      <dgm:spPr/>
    </dgm:pt>
  </dgm:ptLst>
  <dgm:cxnLst>
    <dgm:cxn modelId="{F4810B0D-54EC-4D39-A179-353121EA7C03}" type="presOf" srcId="{651920D0-7466-496C-8DDC-2C7BE409FDC0}" destId="{62B76029-D847-4825-AD99-6537B2924D11}" srcOrd="0" destOrd="2" presId="urn:microsoft.com/office/officeart/2018/2/layout/IconVerticalSolidList"/>
    <dgm:cxn modelId="{FD0EE00E-1A22-4A1C-B719-6A310E4AFA05}" type="presOf" srcId="{94D164C3-F5C3-47E5-A977-D562FE1AEEEA}" destId="{AFB9B39E-E3DC-4F99-A239-67F8BA277860}" srcOrd="0" destOrd="2" presId="urn:microsoft.com/office/officeart/2018/2/layout/IconVerticalSolidList"/>
    <dgm:cxn modelId="{D11FD314-C312-4B09-8A4D-2D2AE76FB410}" srcId="{B74AB3B0-4948-4E55-BEBA-09AC4D56090E}" destId="{15D4BA3C-C63D-4FCB-A530-21D08E0CA42A}" srcOrd="0" destOrd="0" parTransId="{E9520C1F-77AA-4CFB-9C35-B04C7300521D}" sibTransId="{8BB9FF66-BDEF-4091-9859-94E30DC098D4}"/>
    <dgm:cxn modelId="{9D8AA133-B160-4B28-B506-FB9A0B0A437D}" type="presOf" srcId="{6884462F-5E37-4765-8645-6A5202EF84AC}" destId="{F7C79D5B-3DFD-45BD-A0C9-68473DDE90A5}" srcOrd="0" destOrd="0" presId="urn:microsoft.com/office/officeart/2018/2/layout/IconVerticalSolidList"/>
    <dgm:cxn modelId="{1C567136-904C-4090-924C-7D409653AD78}" type="presOf" srcId="{4F62512A-AEDB-458F-91A5-162D0E304273}" destId="{8C2E244E-530E-486C-9ACE-5463D5CA4295}" srcOrd="0" destOrd="0" presId="urn:microsoft.com/office/officeart/2018/2/layout/IconVerticalSolidList"/>
    <dgm:cxn modelId="{53103739-10D1-43EE-B66F-2130FCDF39B9}" type="presOf" srcId="{3AD98F6E-F4F5-4975-82BE-496F212879B4}" destId="{AFB9B39E-E3DC-4F99-A239-67F8BA277860}" srcOrd="0" destOrd="1" presId="urn:microsoft.com/office/officeart/2018/2/layout/IconVerticalSolidList"/>
    <dgm:cxn modelId="{A137573C-9752-4235-B7D0-8A1D0777E42E}" type="presOf" srcId="{FAF069BA-5330-4E50-9558-5E8032A57006}" destId="{62B76029-D847-4825-AD99-6537B2924D11}" srcOrd="0" destOrd="0" presId="urn:microsoft.com/office/officeart/2018/2/layout/IconVerticalSolidList"/>
    <dgm:cxn modelId="{A9F7E85F-B07B-4BBB-AA67-ED184EE4B7B8}" type="presOf" srcId="{B74AB3B0-4948-4E55-BEBA-09AC4D56090E}" destId="{8D588755-0BA1-436E-9554-9D0A04632DD2}" srcOrd="0" destOrd="0" presId="urn:microsoft.com/office/officeart/2018/2/layout/IconVerticalSolidList"/>
    <dgm:cxn modelId="{4D85C142-9962-4C1A-8D34-3FA5CE1426F3}" type="presOf" srcId="{15D4BA3C-C63D-4FCB-A530-21D08E0CA42A}" destId="{AFB9B39E-E3DC-4F99-A239-67F8BA277860}" srcOrd="0" destOrd="0" presId="urn:microsoft.com/office/officeart/2018/2/layout/IconVerticalSolidList"/>
    <dgm:cxn modelId="{5A256C65-ED69-4208-A780-8FFB1F10C5F2}" srcId="{B74AB3B0-4948-4E55-BEBA-09AC4D56090E}" destId="{3AD98F6E-F4F5-4975-82BE-496F212879B4}" srcOrd="1" destOrd="0" parTransId="{D5136CC0-2355-4960-9C8A-F2918F2E6BC2}" sibTransId="{04B7BAFD-750F-46B7-977F-0A32E72C076B}"/>
    <dgm:cxn modelId="{C3F5AD4A-3013-412F-AEAC-54D485A42455}" srcId="{6884462F-5E37-4765-8645-6A5202EF84AC}" destId="{B74AB3B0-4948-4E55-BEBA-09AC4D56090E}" srcOrd="0" destOrd="0" parTransId="{D11D14C9-3E54-4E06-AF62-589FEFD195D6}" sibTransId="{9AD3B997-9855-463A-8561-73BF142338B2}"/>
    <dgm:cxn modelId="{A77BC16B-4DAD-4D38-98EC-FC75A3A96690}" type="presOf" srcId="{2FE771E7-57AA-4089-AD87-86CB32CF6B4E}" destId="{62B76029-D847-4825-AD99-6537B2924D11}" srcOrd="0" destOrd="1" presId="urn:microsoft.com/office/officeart/2018/2/layout/IconVerticalSolidList"/>
    <dgm:cxn modelId="{84976F74-4B88-4D5D-8ED4-7210227AAEAE}" srcId="{6884462F-5E37-4765-8645-6A5202EF84AC}" destId="{4F62512A-AEDB-458F-91A5-162D0E304273}" srcOrd="2" destOrd="0" parTransId="{30DF3757-01A9-4EB9-BE77-119A8B9DEF49}" sibTransId="{F42D7685-5E71-45E3-BE96-677424722816}"/>
    <dgm:cxn modelId="{663DB078-9916-40B5-B3C6-4CCF5F9948C2}" srcId="{A57034F8-C4FD-4689-83DE-EBED12A32A7E}" destId="{651920D0-7466-496C-8DDC-2C7BE409FDC0}" srcOrd="2" destOrd="0" parTransId="{0D481791-2546-41B4-B81D-23F4D00447BA}" sibTransId="{E1ACDDC7-8184-412B-994D-7990CD714EAF}"/>
    <dgm:cxn modelId="{F7EBA07D-BA69-4FD4-A98E-ADC9BBA00B9D}" srcId="{A57034F8-C4FD-4689-83DE-EBED12A32A7E}" destId="{2FE771E7-57AA-4089-AD87-86CB32CF6B4E}" srcOrd="1" destOrd="0" parTransId="{DA155DB6-45D0-42EC-BF98-7990779D57C8}" sibTransId="{EEFDE2BC-EC27-44B5-91C3-D3E41DEB2376}"/>
    <dgm:cxn modelId="{987BC59B-828A-42E8-B2BE-721FE3F05EE5}" srcId="{A57034F8-C4FD-4689-83DE-EBED12A32A7E}" destId="{FAF069BA-5330-4E50-9558-5E8032A57006}" srcOrd="0" destOrd="0" parTransId="{ECCBFA27-C848-4DBC-8C35-96023CC8C62A}" sibTransId="{ED03AF90-CA55-4599-B2CB-C7FFA1807708}"/>
    <dgm:cxn modelId="{0B7CB8ED-1667-47E3-B4BD-1B8C84767960}" srcId="{6884462F-5E37-4765-8645-6A5202EF84AC}" destId="{A57034F8-C4FD-4689-83DE-EBED12A32A7E}" srcOrd="1" destOrd="0" parTransId="{761A7E4C-4479-4064-A394-E4722A00F4DE}" sibTransId="{C956AC59-53BC-4507-91C6-652EF02107EA}"/>
    <dgm:cxn modelId="{5558CBEE-7713-4E07-A711-DD981F357391}" type="presOf" srcId="{A57034F8-C4FD-4689-83DE-EBED12A32A7E}" destId="{76C63C42-28EE-4DD0-A8A7-AA28123840C9}" srcOrd="0" destOrd="0" presId="urn:microsoft.com/office/officeart/2018/2/layout/IconVerticalSolidList"/>
    <dgm:cxn modelId="{3D70ABF8-E4E2-4815-88A9-C3AB1CC29FAF}" srcId="{B74AB3B0-4948-4E55-BEBA-09AC4D56090E}" destId="{94D164C3-F5C3-47E5-A977-D562FE1AEEEA}" srcOrd="2" destOrd="0" parTransId="{C13A8523-6764-49C3-A5AC-27974363946F}" sibTransId="{5BCF1B11-3146-4EFF-89BE-06461D3B1CF4}"/>
    <dgm:cxn modelId="{63A7411B-80B4-467A-ADAC-1D9B1469EEEF}" type="presParOf" srcId="{F7C79D5B-3DFD-45BD-A0C9-68473DDE90A5}" destId="{D85A2D98-7DD7-4BEE-97A2-5CAE942D5653}" srcOrd="0" destOrd="0" presId="urn:microsoft.com/office/officeart/2018/2/layout/IconVerticalSolidList"/>
    <dgm:cxn modelId="{DEC6F048-8999-418F-A6AA-32E6861A0CCD}" type="presParOf" srcId="{D85A2D98-7DD7-4BEE-97A2-5CAE942D5653}" destId="{F5AD207C-F9FC-477E-96E4-034E8BED36A6}" srcOrd="0" destOrd="0" presId="urn:microsoft.com/office/officeart/2018/2/layout/IconVerticalSolidList"/>
    <dgm:cxn modelId="{6F9DC44F-BD83-4443-ADDC-69A6CB9246C2}" type="presParOf" srcId="{D85A2D98-7DD7-4BEE-97A2-5CAE942D5653}" destId="{4053C23E-CF16-4DF5-B49B-4DD428CD2082}" srcOrd="1" destOrd="0" presId="urn:microsoft.com/office/officeart/2018/2/layout/IconVerticalSolidList"/>
    <dgm:cxn modelId="{B9586DD7-C1F1-43E6-8D65-86EC8A9E69C9}" type="presParOf" srcId="{D85A2D98-7DD7-4BEE-97A2-5CAE942D5653}" destId="{CA312C76-6FCF-459E-A343-28F84B323F59}" srcOrd="2" destOrd="0" presId="urn:microsoft.com/office/officeart/2018/2/layout/IconVerticalSolidList"/>
    <dgm:cxn modelId="{4443A2D4-EC65-441A-84FE-B5375DE9B602}" type="presParOf" srcId="{D85A2D98-7DD7-4BEE-97A2-5CAE942D5653}" destId="{8D588755-0BA1-436E-9554-9D0A04632DD2}" srcOrd="3" destOrd="0" presId="urn:microsoft.com/office/officeart/2018/2/layout/IconVerticalSolidList"/>
    <dgm:cxn modelId="{7E1A22B7-D41C-4DA6-8F32-C7ECEE6BDF18}" type="presParOf" srcId="{D85A2D98-7DD7-4BEE-97A2-5CAE942D5653}" destId="{AFB9B39E-E3DC-4F99-A239-67F8BA277860}" srcOrd="4" destOrd="0" presId="urn:microsoft.com/office/officeart/2018/2/layout/IconVerticalSolidList"/>
    <dgm:cxn modelId="{9FE11192-2D61-40C7-884A-D701FA39D3D0}" type="presParOf" srcId="{F7C79D5B-3DFD-45BD-A0C9-68473DDE90A5}" destId="{2832818F-FD51-4779-964C-C763D9B5A869}" srcOrd="1" destOrd="0" presId="urn:microsoft.com/office/officeart/2018/2/layout/IconVerticalSolidList"/>
    <dgm:cxn modelId="{0AC82109-E463-47CD-9F74-596E9745F054}" type="presParOf" srcId="{F7C79D5B-3DFD-45BD-A0C9-68473DDE90A5}" destId="{8A2460CA-9908-42E8-866A-881BBD4FAD5C}" srcOrd="2" destOrd="0" presId="urn:microsoft.com/office/officeart/2018/2/layout/IconVerticalSolidList"/>
    <dgm:cxn modelId="{F3F61607-E67A-4CE7-95B8-D5BD322A2622}" type="presParOf" srcId="{8A2460CA-9908-42E8-866A-881BBD4FAD5C}" destId="{0941D2AB-0C6B-4278-BF30-C74A4D723ED3}" srcOrd="0" destOrd="0" presId="urn:microsoft.com/office/officeart/2018/2/layout/IconVerticalSolidList"/>
    <dgm:cxn modelId="{FF5AB76A-69A4-462E-B091-DA17CDDED348}" type="presParOf" srcId="{8A2460CA-9908-42E8-866A-881BBD4FAD5C}" destId="{6CF06E29-81C0-4455-AC5C-B2D1AEA98016}" srcOrd="1" destOrd="0" presId="urn:microsoft.com/office/officeart/2018/2/layout/IconVerticalSolidList"/>
    <dgm:cxn modelId="{E3467226-DA25-4F96-817C-7E736B7EB9FE}" type="presParOf" srcId="{8A2460CA-9908-42E8-866A-881BBD4FAD5C}" destId="{7887CC64-F629-41B3-8645-7031044CA5A6}" srcOrd="2" destOrd="0" presId="urn:microsoft.com/office/officeart/2018/2/layout/IconVerticalSolidList"/>
    <dgm:cxn modelId="{75D3CCB8-97DE-45BB-8D0A-0E65A87376C1}" type="presParOf" srcId="{8A2460CA-9908-42E8-866A-881BBD4FAD5C}" destId="{76C63C42-28EE-4DD0-A8A7-AA28123840C9}" srcOrd="3" destOrd="0" presId="urn:microsoft.com/office/officeart/2018/2/layout/IconVerticalSolidList"/>
    <dgm:cxn modelId="{D6EAAF34-C578-4DF5-864B-6FF81D169FA9}" type="presParOf" srcId="{8A2460CA-9908-42E8-866A-881BBD4FAD5C}" destId="{62B76029-D847-4825-AD99-6537B2924D11}" srcOrd="4" destOrd="0" presId="urn:microsoft.com/office/officeart/2018/2/layout/IconVerticalSolidList"/>
    <dgm:cxn modelId="{C4E3CF2A-008B-4089-8025-EEEAB00A295A}" type="presParOf" srcId="{F7C79D5B-3DFD-45BD-A0C9-68473DDE90A5}" destId="{0BD9940B-0225-487C-B80E-7A563BDF62D3}" srcOrd="3" destOrd="0" presId="urn:microsoft.com/office/officeart/2018/2/layout/IconVerticalSolidList"/>
    <dgm:cxn modelId="{E961F6D8-15C5-43DD-A9A0-63B54124917B}" type="presParOf" srcId="{F7C79D5B-3DFD-45BD-A0C9-68473DDE90A5}" destId="{25CB9B4C-3830-407C-A8CA-1F8E78FBFBB5}" srcOrd="4" destOrd="0" presId="urn:microsoft.com/office/officeart/2018/2/layout/IconVerticalSolidList"/>
    <dgm:cxn modelId="{B5063322-FF38-4E9D-9DF4-738C72C1E760}" type="presParOf" srcId="{25CB9B4C-3830-407C-A8CA-1F8E78FBFBB5}" destId="{4C236FDC-BC41-48FB-9FDA-4011A28AB03E}" srcOrd="0" destOrd="0" presId="urn:microsoft.com/office/officeart/2018/2/layout/IconVerticalSolidList"/>
    <dgm:cxn modelId="{4E9E1BA9-7A72-4DDA-83C2-30D3483A13DE}" type="presParOf" srcId="{25CB9B4C-3830-407C-A8CA-1F8E78FBFBB5}" destId="{FFFA60F6-49F1-4704-B5C0-CCC16E1D76B4}" srcOrd="1" destOrd="0" presId="urn:microsoft.com/office/officeart/2018/2/layout/IconVerticalSolidList"/>
    <dgm:cxn modelId="{7835E57D-A049-4379-AC19-DA9F4C678FFC}" type="presParOf" srcId="{25CB9B4C-3830-407C-A8CA-1F8E78FBFBB5}" destId="{4DDEC50F-45E6-47E4-90BA-0263D475599C}" srcOrd="2" destOrd="0" presId="urn:microsoft.com/office/officeart/2018/2/layout/IconVerticalSolidList"/>
    <dgm:cxn modelId="{C9943976-9053-4A60-BDF1-991C0FDAC5C1}" type="presParOf" srcId="{25CB9B4C-3830-407C-A8CA-1F8E78FBFBB5}" destId="{8C2E244E-530E-486C-9ACE-5463D5CA42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488AF0-4DAD-4DCC-B2D6-C480F52F581E}"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89CA2180-F5D4-4E3D-9AB2-33D09CF71DA1}">
      <dgm:prSet custT="1"/>
      <dgm:spPr/>
      <dgm:t>
        <a:bodyPr/>
        <a:lstStyle/>
        <a:p>
          <a:pPr>
            <a:defRPr b="1"/>
          </a:pPr>
          <a:r>
            <a:rPr lang="en-US" sz="2000" dirty="0"/>
            <a:t>Initial introduction from wild birds</a:t>
          </a:r>
        </a:p>
      </dgm:t>
    </dgm:pt>
    <dgm:pt modelId="{DB0329A3-12F9-42EF-A5EA-4883B690ADE9}" type="parTrans" cxnId="{DCBAF3A1-1B51-427E-B8F1-7AB372F5D7D7}">
      <dgm:prSet/>
      <dgm:spPr/>
      <dgm:t>
        <a:bodyPr/>
        <a:lstStyle/>
        <a:p>
          <a:endParaRPr lang="en-US"/>
        </a:p>
      </dgm:t>
    </dgm:pt>
    <dgm:pt modelId="{6231BB90-7847-47D7-BFED-5BF89269120C}" type="sibTrans" cxnId="{DCBAF3A1-1B51-427E-B8F1-7AB372F5D7D7}">
      <dgm:prSet/>
      <dgm:spPr/>
      <dgm:t>
        <a:bodyPr/>
        <a:lstStyle/>
        <a:p>
          <a:endParaRPr lang="en-US"/>
        </a:p>
      </dgm:t>
    </dgm:pt>
    <dgm:pt modelId="{2FD52EF9-DC78-4618-AA61-8FF0CC4FA845}">
      <dgm:prSet/>
      <dgm:spPr/>
      <dgm:t>
        <a:bodyPr/>
        <a:lstStyle/>
        <a:p>
          <a:pPr>
            <a:defRPr b="1"/>
          </a:pPr>
          <a:r>
            <a:rPr lang="en-US" dirty="0"/>
            <a:t>High viral load in MILK</a:t>
          </a:r>
        </a:p>
      </dgm:t>
    </dgm:pt>
    <dgm:pt modelId="{84D6DFA9-D6E0-4C5D-A59F-7EE3F9951A59}" type="parTrans" cxnId="{11EB6AA2-919E-4D6E-9822-013BC803341A}">
      <dgm:prSet/>
      <dgm:spPr/>
      <dgm:t>
        <a:bodyPr/>
        <a:lstStyle/>
        <a:p>
          <a:endParaRPr lang="en-US"/>
        </a:p>
      </dgm:t>
    </dgm:pt>
    <dgm:pt modelId="{8DC75686-A472-40B9-BE84-CAD201E391B5}" type="sibTrans" cxnId="{11EB6AA2-919E-4D6E-9822-013BC803341A}">
      <dgm:prSet/>
      <dgm:spPr/>
      <dgm:t>
        <a:bodyPr/>
        <a:lstStyle/>
        <a:p>
          <a:endParaRPr lang="en-US"/>
        </a:p>
      </dgm:t>
    </dgm:pt>
    <dgm:pt modelId="{3AAE0460-BF7C-4C15-B67F-49760B007709}">
      <dgm:prSet custT="1"/>
      <dgm:spPr/>
      <dgm:t>
        <a:bodyPr/>
        <a:lstStyle/>
        <a:p>
          <a:r>
            <a:rPr lang="en-US" sz="1800" dirty="0"/>
            <a:t>Amplifying in mammary tissue</a:t>
          </a:r>
        </a:p>
      </dgm:t>
    </dgm:pt>
    <dgm:pt modelId="{7B61CD14-FFCF-4D2B-A161-67C025F634CE}" type="parTrans" cxnId="{E647A29A-0F19-4DDF-837A-7DB6FE298BCB}">
      <dgm:prSet/>
      <dgm:spPr/>
      <dgm:t>
        <a:bodyPr/>
        <a:lstStyle/>
        <a:p>
          <a:endParaRPr lang="en-US"/>
        </a:p>
      </dgm:t>
    </dgm:pt>
    <dgm:pt modelId="{FCE302F0-BF3C-41D2-BAAA-1F5C4CE4D699}" type="sibTrans" cxnId="{E647A29A-0F19-4DDF-837A-7DB6FE298BCB}">
      <dgm:prSet/>
      <dgm:spPr/>
      <dgm:t>
        <a:bodyPr/>
        <a:lstStyle/>
        <a:p>
          <a:endParaRPr lang="en-US"/>
        </a:p>
      </dgm:t>
    </dgm:pt>
    <dgm:pt modelId="{F300073E-0B92-44A8-97DB-0875CB1973A5}">
      <dgm:prSet/>
      <dgm:spPr/>
      <dgm:t>
        <a:bodyPr/>
        <a:lstStyle/>
        <a:p>
          <a:pPr>
            <a:defRPr b="1"/>
          </a:pPr>
          <a:r>
            <a:rPr lang="en-US" dirty="0"/>
            <a:t>Evidence of virus in tissues highly variable</a:t>
          </a:r>
        </a:p>
      </dgm:t>
    </dgm:pt>
    <dgm:pt modelId="{E42BF708-8552-4528-9211-A7B9EDAE8D71}" type="parTrans" cxnId="{31CABDE2-EEAB-4832-A8DE-90FAEE54373A}">
      <dgm:prSet/>
      <dgm:spPr/>
      <dgm:t>
        <a:bodyPr/>
        <a:lstStyle/>
        <a:p>
          <a:endParaRPr lang="en-US"/>
        </a:p>
      </dgm:t>
    </dgm:pt>
    <dgm:pt modelId="{CFA06646-5507-43A3-951F-CECAACF7B6B6}" type="sibTrans" cxnId="{31CABDE2-EEAB-4832-A8DE-90FAEE54373A}">
      <dgm:prSet/>
      <dgm:spPr/>
      <dgm:t>
        <a:bodyPr/>
        <a:lstStyle/>
        <a:p>
          <a:endParaRPr lang="en-US"/>
        </a:p>
      </dgm:t>
    </dgm:pt>
    <dgm:pt modelId="{9AE6F405-A7E8-418E-8B56-BC79D60B63E9}">
      <dgm:prSet/>
      <dgm:spPr/>
      <dgm:t>
        <a:bodyPr/>
        <a:lstStyle/>
        <a:p>
          <a:pPr>
            <a:defRPr b="1"/>
          </a:pPr>
          <a:r>
            <a:rPr lang="en-US" dirty="0"/>
            <a:t>Lateral Transmission occurring</a:t>
          </a:r>
        </a:p>
      </dgm:t>
    </dgm:pt>
    <dgm:pt modelId="{5A076FDA-FE84-4706-A62B-1583E53751FD}" type="parTrans" cxnId="{FA5682CF-B296-42DB-B479-5164DB5C90A6}">
      <dgm:prSet/>
      <dgm:spPr/>
      <dgm:t>
        <a:bodyPr/>
        <a:lstStyle/>
        <a:p>
          <a:endParaRPr lang="en-US"/>
        </a:p>
      </dgm:t>
    </dgm:pt>
    <dgm:pt modelId="{1B94DBE4-4BD6-482E-94CE-AD70F27470A6}" type="sibTrans" cxnId="{FA5682CF-B296-42DB-B479-5164DB5C90A6}">
      <dgm:prSet/>
      <dgm:spPr/>
      <dgm:t>
        <a:bodyPr/>
        <a:lstStyle/>
        <a:p>
          <a:endParaRPr lang="en-US"/>
        </a:p>
      </dgm:t>
    </dgm:pt>
    <dgm:pt modelId="{F523E7DC-5CEA-4787-B437-50C18FD0DF64}">
      <dgm:prSet custT="1"/>
      <dgm:spPr/>
      <dgm:t>
        <a:bodyPr/>
        <a:lstStyle/>
        <a:p>
          <a:r>
            <a:rPr lang="en-US" sz="1600" dirty="0"/>
            <a:t>Within dairies</a:t>
          </a:r>
        </a:p>
      </dgm:t>
    </dgm:pt>
    <dgm:pt modelId="{7A992725-58D0-4689-8ED3-E132697A4039}" type="parTrans" cxnId="{15B431F1-C75A-4117-9453-5223D4B12401}">
      <dgm:prSet/>
      <dgm:spPr/>
      <dgm:t>
        <a:bodyPr/>
        <a:lstStyle/>
        <a:p>
          <a:endParaRPr lang="en-US"/>
        </a:p>
      </dgm:t>
    </dgm:pt>
    <dgm:pt modelId="{A10E5B64-0163-4EC3-9895-0983BA38EE66}" type="sibTrans" cxnId="{15B431F1-C75A-4117-9453-5223D4B12401}">
      <dgm:prSet/>
      <dgm:spPr/>
      <dgm:t>
        <a:bodyPr/>
        <a:lstStyle/>
        <a:p>
          <a:endParaRPr lang="en-US"/>
        </a:p>
      </dgm:t>
    </dgm:pt>
    <dgm:pt modelId="{ACBDFFFA-0010-4571-955B-B3E37978C646}">
      <dgm:prSet custT="1"/>
      <dgm:spPr/>
      <dgm:t>
        <a:bodyPr/>
        <a:lstStyle/>
        <a:p>
          <a:r>
            <a:rPr lang="en-US" sz="1600" dirty="0"/>
            <a:t>Between dairies (Interstate movement)</a:t>
          </a:r>
        </a:p>
      </dgm:t>
    </dgm:pt>
    <dgm:pt modelId="{71E50989-2B7D-4B35-8C42-D2FA0E9A41FB}" type="parTrans" cxnId="{81BD4C2A-FFC4-448E-86C5-99EF7701B8E0}">
      <dgm:prSet/>
      <dgm:spPr/>
      <dgm:t>
        <a:bodyPr/>
        <a:lstStyle/>
        <a:p>
          <a:endParaRPr lang="en-US"/>
        </a:p>
      </dgm:t>
    </dgm:pt>
    <dgm:pt modelId="{F19542A1-11D3-4C4F-84CB-A60969D8876E}" type="sibTrans" cxnId="{81BD4C2A-FFC4-448E-86C5-99EF7701B8E0}">
      <dgm:prSet/>
      <dgm:spPr/>
      <dgm:t>
        <a:bodyPr/>
        <a:lstStyle/>
        <a:p>
          <a:endParaRPr lang="en-US"/>
        </a:p>
      </dgm:t>
    </dgm:pt>
    <dgm:pt modelId="{44D27DF4-5FA4-43C5-A0BC-4E000DF07844}">
      <dgm:prSet custT="1"/>
      <dgm:spPr/>
      <dgm:t>
        <a:bodyPr/>
        <a:lstStyle/>
        <a:p>
          <a:r>
            <a:rPr lang="en-US" sz="1600" dirty="0"/>
            <a:t>Between sectors of agriculture (poultry)</a:t>
          </a:r>
        </a:p>
      </dgm:t>
    </dgm:pt>
    <dgm:pt modelId="{C2262A40-E910-4249-BDE4-BAF2815375DA}" type="parTrans" cxnId="{A26829DD-7822-40F1-BC19-F2ADDAD72375}">
      <dgm:prSet/>
      <dgm:spPr/>
      <dgm:t>
        <a:bodyPr/>
        <a:lstStyle/>
        <a:p>
          <a:endParaRPr lang="en-US"/>
        </a:p>
      </dgm:t>
    </dgm:pt>
    <dgm:pt modelId="{F2963883-7716-45A7-BF89-0A9CFFBD0596}" type="sibTrans" cxnId="{A26829DD-7822-40F1-BC19-F2ADDAD72375}">
      <dgm:prSet/>
      <dgm:spPr/>
      <dgm:t>
        <a:bodyPr/>
        <a:lstStyle/>
        <a:p>
          <a:endParaRPr lang="en-US"/>
        </a:p>
      </dgm:t>
    </dgm:pt>
    <dgm:pt modelId="{CAB33E3B-8750-4009-89B2-D1764D8A82A3}" type="pres">
      <dgm:prSet presAssocID="{58488AF0-4DAD-4DCC-B2D6-C480F52F581E}" presName="root" presStyleCnt="0">
        <dgm:presLayoutVars>
          <dgm:dir/>
          <dgm:resizeHandles val="exact"/>
        </dgm:presLayoutVars>
      </dgm:prSet>
      <dgm:spPr/>
    </dgm:pt>
    <dgm:pt modelId="{7CF15EB3-3E6B-42F6-88F0-42DC48482D93}" type="pres">
      <dgm:prSet presAssocID="{89CA2180-F5D4-4E3D-9AB2-33D09CF71DA1}" presName="compNode" presStyleCnt="0"/>
      <dgm:spPr/>
    </dgm:pt>
    <dgm:pt modelId="{D2591E80-011C-447E-9840-257C0CC2DCE7}" type="pres">
      <dgm:prSet presAssocID="{89CA2180-F5D4-4E3D-9AB2-33D09CF71DA1}" presName="iconRect" presStyleLbl="node1" presStyleIdx="0" presStyleCnt="4" custScaleX="182736" custScaleY="180195" custLinFactNeighborX="5824" custLinFactNeighborY="-14179"/>
      <dgm:spPr>
        <a:blipFill>
          <a:blip xmlns:r="http://schemas.openxmlformats.org/officeDocument/2006/relationships" r:embed="rId1"/>
          <a:srcRect/>
          <a:stretch>
            <a:fillRect l="-37000" r="-37000"/>
          </a:stretch>
        </a:blipFill>
        <a:ln>
          <a:noFill/>
        </a:ln>
      </dgm:spPr>
    </dgm:pt>
    <dgm:pt modelId="{D18BD748-22D7-4818-A2A8-EF87AE8C30DF}" type="pres">
      <dgm:prSet presAssocID="{89CA2180-F5D4-4E3D-9AB2-33D09CF71DA1}" presName="iconSpace" presStyleCnt="0"/>
      <dgm:spPr/>
    </dgm:pt>
    <dgm:pt modelId="{C1B307EF-ADDC-4FCA-81F4-4DAE9A724FC0}" type="pres">
      <dgm:prSet presAssocID="{89CA2180-F5D4-4E3D-9AB2-33D09CF71DA1}" presName="parTx" presStyleLbl="revTx" presStyleIdx="0" presStyleCnt="8" custScaleY="224686" custLinFactY="91975" custLinFactNeighborX="-74" custLinFactNeighborY="100000">
        <dgm:presLayoutVars>
          <dgm:chMax val="0"/>
          <dgm:chPref val="0"/>
        </dgm:presLayoutVars>
      </dgm:prSet>
      <dgm:spPr/>
    </dgm:pt>
    <dgm:pt modelId="{15CCCA37-39A1-47EC-8E20-30208B480B90}" type="pres">
      <dgm:prSet presAssocID="{89CA2180-F5D4-4E3D-9AB2-33D09CF71DA1}" presName="txSpace" presStyleCnt="0"/>
      <dgm:spPr/>
    </dgm:pt>
    <dgm:pt modelId="{2AD9CCC3-8885-42FE-B105-012ED55242C9}" type="pres">
      <dgm:prSet presAssocID="{89CA2180-F5D4-4E3D-9AB2-33D09CF71DA1}" presName="desTx" presStyleLbl="revTx" presStyleIdx="1" presStyleCnt="8">
        <dgm:presLayoutVars/>
      </dgm:prSet>
      <dgm:spPr/>
    </dgm:pt>
    <dgm:pt modelId="{CF0A2968-8383-4422-933A-B30B97A323A3}" type="pres">
      <dgm:prSet presAssocID="{6231BB90-7847-47D7-BFED-5BF89269120C}" presName="sibTrans" presStyleCnt="0"/>
      <dgm:spPr/>
    </dgm:pt>
    <dgm:pt modelId="{5E884A2B-502C-4C82-A172-90A11BB3DEB4}" type="pres">
      <dgm:prSet presAssocID="{2FD52EF9-DC78-4618-AA61-8FF0CC4FA845}" presName="compNode" presStyleCnt="0"/>
      <dgm:spPr/>
    </dgm:pt>
    <dgm:pt modelId="{30390725-1760-4E27-8ADF-9F6A956B8AE5}" type="pres">
      <dgm:prSet presAssocID="{2FD52EF9-DC78-4618-AA61-8FF0CC4FA845}" presName="iconRect" presStyleLbl="node1" presStyleIdx="1" presStyleCnt="4" custScaleX="235147" custScaleY="271969" custLinFactNeighborX="1665" custLinFactNeighborY="-49285"/>
      <dgm:spPr>
        <a:blipFill>
          <a:blip xmlns:r="http://schemas.openxmlformats.org/officeDocument/2006/relationships" r:embed="rId2"/>
          <a:srcRect/>
          <a:stretch>
            <a:fillRect t="-29000" b="-29000"/>
          </a:stretch>
        </a:blipFill>
        <a:ln>
          <a:noFill/>
        </a:ln>
      </dgm:spPr>
    </dgm:pt>
    <dgm:pt modelId="{CEA5E1B6-6705-493A-93E4-DA23FCDD6532}" type="pres">
      <dgm:prSet presAssocID="{2FD52EF9-DC78-4618-AA61-8FF0CC4FA845}" presName="iconSpace" presStyleCnt="0"/>
      <dgm:spPr/>
    </dgm:pt>
    <dgm:pt modelId="{71EBC50A-FE8C-4424-9C31-AE6D29E72192}" type="pres">
      <dgm:prSet presAssocID="{2FD52EF9-DC78-4618-AA61-8FF0CC4FA845}" presName="parTx" presStyleLbl="revTx" presStyleIdx="2" presStyleCnt="8" custScaleY="140384" custLinFactNeighborX="776" custLinFactNeighborY="69928">
        <dgm:presLayoutVars>
          <dgm:chMax val="0"/>
          <dgm:chPref val="0"/>
        </dgm:presLayoutVars>
      </dgm:prSet>
      <dgm:spPr/>
    </dgm:pt>
    <dgm:pt modelId="{3E8845AD-A8AE-45DB-8924-5C38BB093409}" type="pres">
      <dgm:prSet presAssocID="{2FD52EF9-DC78-4618-AA61-8FF0CC4FA845}" presName="txSpace" presStyleCnt="0"/>
      <dgm:spPr/>
    </dgm:pt>
    <dgm:pt modelId="{C6EABD87-8898-47CC-9D32-372EA1E14B0C}" type="pres">
      <dgm:prSet presAssocID="{2FD52EF9-DC78-4618-AA61-8FF0CC4FA845}" presName="desTx" presStyleLbl="revTx" presStyleIdx="3" presStyleCnt="8" custScaleY="182444" custLinFactY="75977" custLinFactNeighborX="969" custLinFactNeighborY="100000">
        <dgm:presLayoutVars/>
      </dgm:prSet>
      <dgm:spPr/>
    </dgm:pt>
    <dgm:pt modelId="{8FAA001D-6553-45AE-BE13-E0D3514D83D9}" type="pres">
      <dgm:prSet presAssocID="{8DC75686-A472-40B9-BE84-CAD201E391B5}" presName="sibTrans" presStyleCnt="0"/>
      <dgm:spPr/>
    </dgm:pt>
    <dgm:pt modelId="{E8AB5ADD-E94B-4C29-868E-F2336BFD461E}" type="pres">
      <dgm:prSet presAssocID="{F300073E-0B92-44A8-97DB-0875CB1973A5}" presName="compNode" presStyleCnt="0"/>
      <dgm:spPr/>
    </dgm:pt>
    <dgm:pt modelId="{327064B0-CC23-4E45-9965-10FF885C878F}" type="pres">
      <dgm:prSet presAssocID="{F300073E-0B92-44A8-97DB-0875CB1973A5}" presName="iconRect" presStyleLbl="node1" presStyleIdx="2" presStyleCnt="4" custScaleX="204875" custScaleY="193535"/>
      <dgm:spPr>
        <a:blipFill>
          <a:blip xmlns:r="http://schemas.openxmlformats.org/officeDocument/2006/relationships" r:embed="rId3"/>
          <a:srcRect/>
          <a:stretch>
            <a:fillRect l="-28000" r="-28000"/>
          </a:stretch>
        </a:blipFill>
        <a:ln>
          <a:noFill/>
        </a:ln>
      </dgm:spPr>
    </dgm:pt>
    <dgm:pt modelId="{D8FAB253-440F-4404-985F-9CD769F97B90}" type="pres">
      <dgm:prSet presAssocID="{F300073E-0B92-44A8-97DB-0875CB1973A5}" presName="iconSpace" presStyleCnt="0"/>
      <dgm:spPr/>
    </dgm:pt>
    <dgm:pt modelId="{7D575E08-FBDC-4DD4-9DB9-DCE6FDF3A9F1}" type="pres">
      <dgm:prSet presAssocID="{F300073E-0B92-44A8-97DB-0875CB1973A5}" presName="parTx" presStyleLbl="revTx" presStyleIdx="4" presStyleCnt="8" custLinFactY="2496" custLinFactNeighborX="-388" custLinFactNeighborY="100000">
        <dgm:presLayoutVars>
          <dgm:chMax val="0"/>
          <dgm:chPref val="0"/>
        </dgm:presLayoutVars>
      </dgm:prSet>
      <dgm:spPr/>
    </dgm:pt>
    <dgm:pt modelId="{52E6462F-AFA0-4244-8E7D-B9E9089301C9}" type="pres">
      <dgm:prSet presAssocID="{F300073E-0B92-44A8-97DB-0875CB1973A5}" presName="txSpace" presStyleCnt="0"/>
      <dgm:spPr/>
    </dgm:pt>
    <dgm:pt modelId="{D94FCC2E-34FB-4BB3-B918-ADC3E1EE6748}" type="pres">
      <dgm:prSet presAssocID="{F300073E-0B92-44A8-97DB-0875CB1973A5}" presName="desTx" presStyleLbl="revTx" presStyleIdx="5" presStyleCnt="8">
        <dgm:presLayoutVars/>
      </dgm:prSet>
      <dgm:spPr/>
    </dgm:pt>
    <dgm:pt modelId="{7AF48584-114C-47F4-A2FF-61C14E0BD4B3}" type="pres">
      <dgm:prSet presAssocID="{CFA06646-5507-43A3-951F-CECAACF7B6B6}" presName="sibTrans" presStyleCnt="0"/>
      <dgm:spPr/>
    </dgm:pt>
    <dgm:pt modelId="{E5C10673-947A-4E65-B6F5-D561FF81B9CB}" type="pres">
      <dgm:prSet presAssocID="{9AE6F405-A7E8-418E-8B56-BC79D60B63E9}" presName="compNode" presStyleCnt="0"/>
      <dgm:spPr/>
    </dgm:pt>
    <dgm:pt modelId="{F4ABC0B5-4BD7-4185-AE1F-42BF287AA4DD}" type="pres">
      <dgm:prSet presAssocID="{9AE6F405-A7E8-418E-8B56-BC79D60B63E9}" presName="iconRect" presStyleLbl="node1" presStyleIdx="3" presStyleCnt="4" custScaleX="253273" custScaleY="215788" custLinFactNeighborX="4996" custLinFactNeighborY="-88436"/>
      <dgm:spPr>
        <a:blipFill>
          <a:blip xmlns:r="http://schemas.openxmlformats.org/officeDocument/2006/relationships" r:embed="rId4"/>
          <a:srcRect/>
          <a:stretch>
            <a:fillRect l="-26000" r="-26000"/>
          </a:stretch>
        </a:blipFill>
        <a:ln>
          <a:noFill/>
        </a:ln>
      </dgm:spPr>
    </dgm:pt>
    <dgm:pt modelId="{6F1514A1-601F-4802-8694-F9052E862DC8}" type="pres">
      <dgm:prSet presAssocID="{9AE6F405-A7E8-418E-8B56-BC79D60B63E9}" presName="iconSpace" presStyleCnt="0"/>
      <dgm:spPr/>
    </dgm:pt>
    <dgm:pt modelId="{A4369A3A-BF2C-4CC9-A8D2-44D2245C5BAD}" type="pres">
      <dgm:prSet presAssocID="{9AE6F405-A7E8-418E-8B56-BC79D60B63E9}" presName="parTx" presStyleLbl="revTx" presStyleIdx="6" presStyleCnt="8" custScaleY="131490" custLinFactNeighborX="426" custLinFactNeighborY="18695">
        <dgm:presLayoutVars>
          <dgm:chMax val="0"/>
          <dgm:chPref val="0"/>
        </dgm:presLayoutVars>
      </dgm:prSet>
      <dgm:spPr/>
    </dgm:pt>
    <dgm:pt modelId="{0DB072FE-05DF-4ED1-A794-FD78D9EEEE31}" type="pres">
      <dgm:prSet presAssocID="{9AE6F405-A7E8-418E-8B56-BC79D60B63E9}" presName="txSpace" presStyleCnt="0"/>
      <dgm:spPr/>
    </dgm:pt>
    <dgm:pt modelId="{48612D5E-20E7-43BF-BB6D-7566620C6E5B}" type="pres">
      <dgm:prSet presAssocID="{9AE6F405-A7E8-418E-8B56-BC79D60B63E9}" presName="desTx" presStyleLbl="revTx" presStyleIdx="7" presStyleCnt="8" custScaleY="201625" custLinFactNeighborX="-919" custLinFactNeighborY="86280">
        <dgm:presLayoutVars/>
      </dgm:prSet>
      <dgm:spPr/>
    </dgm:pt>
  </dgm:ptLst>
  <dgm:cxnLst>
    <dgm:cxn modelId="{CD9D7302-540A-4079-B105-02C97481FCBC}" type="presOf" srcId="{58488AF0-4DAD-4DCC-B2D6-C480F52F581E}" destId="{CAB33E3B-8750-4009-89B2-D1764D8A82A3}" srcOrd="0" destOrd="0" presId="urn:microsoft.com/office/officeart/2018/5/layout/CenteredIconLabelDescriptionList"/>
    <dgm:cxn modelId="{05A16721-E416-4B39-B62F-32A30A27631C}" type="presOf" srcId="{3AAE0460-BF7C-4C15-B67F-49760B007709}" destId="{C6EABD87-8898-47CC-9D32-372EA1E14B0C}" srcOrd="0" destOrd="0" presId="urn:microsoft.com/office/officeart/2018/5/layout/CenteredIconLabelDescriptionList"/>
    <dgm:cxn modelId="{7CBD3927-6556-4AA4-8EB7-FFBA19537C30}" type="presOf" srcId="{89CA2180-F5D4-4E3D-9AB2-33D09CF71DA1}" destId="{C1B307EF-ADDC-4FCA-81F4-4DAE9A724FC0}" srcOrd="0" destOrd="0" presId="urn:microsoft.com/office/officeart/2018/5/layout/CenteredIconLabelDescriptionList"/>
    <dgm:cxn modelId="{81BD4C2A-FFC4-448E-86C5-99EF7701B8E0}" srcId="{9AE6F405-A7E8-418E-8B56-BC79D60B63E9}" destId="{ACBDFFFA-0010-4571-955B-B3E37978C646}" srcOrd="1" destOrd="0" parTransId="{71E50989-2B7D-4B35-8C42-D2FA0E9A41FB}" sibTransId="{F19542A1-11D3-4C4F-84CB-A60969D8876E}"/>
    <dgm:cxn modelId="{3741F332-BB3B-4364-8463-B9BB99F982CB}" type="presOf" srcId="{F523E7DC-5CEA-4787-B437-50C18FD0DF64}" destId="{48612D5E-20E7-43BF-BB6D-7566620C6E5B}" srcOrd="0" destOrd="0" presId="urn:microsoft.com/office/officeart/2018/5/layout/CenteredIconLabelDescriptionList"/>
    <dgm:cxn modelId="{2777D776-36D6-4724-BD4E-AB7E80CCE2D8}" type="presOf" srcId="{ACBDFFFA-0010-4571-955B-B3E37978C646}" destId="{48612D5E-20E7-43BF-BB6D-7566620C6E5B}" srcOrd="0" destOrd="1" presId="urn:microsoft.com/office/officeart/2018/5/layout/CenteredIconLabelDescriptionList"/>
    <dgm:cxn modelId="{E647A29A-0F19-4DDF-837A-7DB6FE298BCB}" srcId="{2FD52EF9-DC78-4618-AA61-8FF0CC4FA845}" destId="{3AAE0460-BF7C-4C15-B67F-49760B007709}" srcOrd="0" destOrd="0" parTransId="{7B61CD14-FFCF-4D2B-A161-67C025F634CE}" sibTransId="{FCE302F0-BF3C-41D2-BAAA-1F5C4CE4D699}"/>
    <dgm:cxn modelId="{DCBAF3A1-1B51-427E-B8F1-7AB372F5D7D7}" srcId="{58488AF0-4DAD-4DCC-B2D6-C480F52F581E}" destId="{89CA2180-F5D4-4E3D-9AB2-33D09CF71DA1}" srcOrd="0" destOrd="0" parTransId="{DB0329A3-12F9-42EF-A5EA-4883B690ADE9}" sibTransId="{6231BB90-7847-47D7-BFED-5BF89269120C}"/>
    <dgm:cxn modelId="{11EB6AA2-919E-4D6E-9822-013BC803341A}" srcId="{58488AF0-4DAD-4DCC-B2D6-C480F52F581E}" destId="{2FD52EF9-DC78-4618-AA61-8FF0CC4FA845}" srcOrd="1" destOrd="0" parTransId="{84D6DFA9-D6E0-4C5D-A59F-7EE3F9951A59}" sibTransId="{8DC75686-A472-40B9-BE84-CAD201E391B5}"/>
    <dgm:cxn modelId="{B35814A4-89AB-47CE-B34E-FC1F92833AC8}" type="presOf" srcId="{9AE6F405-A7E8-418E-8B56-BC79D60B63E9}" destId="{A4369A3A-BF2C-4CC9-A8D2-44D2245C5BAD}" srcOrd="0" destOrd="0" presId="urn:microsoft.com/office/officeart/2018/5/layout/CenteredIconLabelDescriptionList"/>
    <dgm:cxn modelId="{D98252BF-6869-4329-9A22-4050473E688C}" type="presOf" srcId="{F300073E-0B92-44A8-97DB-0875CB1973A5}" destId="{7D575E08-FBDC-4DD4-9DB9-DCE6FDF3A9F1}" srcOrd="0" destOrd="0" presId="urn:microsoft.com/office/officeart/2018/5/layout/CenteredIconLabelDescriptionList"/>
    <dgm:cxn modelId="{A79173BF-D009-4FF9-ACDD-DA3643FC4F33}" type="presOf" srcId="{44D27DF4-5FA4-43C5-A0BC-4E000DF07844}" destId="{48612D5E-20E7-43BF-BB6D-7566620C6E5B}" srcOrd="0" destOrd="2" presId="urn:microsoft.com/office/officeart/2018/5/layout/CenteredIconLabelDescriptionList"/>
    <dgm:cxn modelId="{FA5682CF-B296-42DB-B479-5164DB5C90A6}" srcId="{58488AF0-4DAD-4DCC-B2D6-C480F52F581E}" destId="{9AE6F405-A7E8-418E-8B56-BC79D60B63E9}" srcOrd="3" destOrd="0" parTransId="{5A076FDA-FE84-4706-A62B-1583E53751FD}" sibTransId="{1B94DBE4-4BD6-482E-94CE-AD70F27470A6}"/>
    <dgm:cxn modelId="{A26829DD-7822-40F1-BC19-F2ADDAD72375}" srcId="{9AE6F405-A7E8-418E-8B56-BC79D60B63E9}" destId="{44D27DF4-5FA4-43C5-A0BC-4E000DF07844}" srcOrd="2" destOrd="0" parTransId="{C2262A40-E910-4249-BDE4-BAF2815375DA}" sibTransId="{F2963883-7716-45A7-BF89-0A9CFFBD0596}"/>
    <dgm:cxn modelId="{31CABDE2-EEAB-4832-A8DE-90FAEE54373A}" srcId="{58488AF0-4DAD-4DCC-B2D6-C480F52F581E}" destId="{F300073E-0B92-44A8-97DB-0875CB1973A5}" srcOrd="2" destOrd="0" parTransId="{E42BF708-8552-4528-9211-A7B9EDAE8D71}" sibTransId="{CFA06646-5507-43A3-951F-CECAACF7B6B6}"/>
    <dgm:cxn modelId="{15B431F1-C75A-4117-9453-5223D4B12401}" srcId="{9AE6F405-A7E8-418E-8B56-BC79D60B63E9}" destId="{F523E7DC-5CEA-4787-B437-50C18FD0DF64}" srcOrd="0" destOrd="0" parTransId="{7A992725-58D0-4689-8ED3-E132697A4039}" sibTransId="{A10E5B64-0163-4EC3-9895-0983BA38EE66}"/>
    <dgm:cxn modelId="{E2EEC4F1-CDB1-4A37-A0FB-305F6E3DE621}" type="presOf" srcId="{2FD52EF9-DC78-4618-AA61-8FF0CC4FA845}" destId="{71EBC50A-FE8C-4424-9C31-AE6D29E72192}" srcOrd="0" destOrd="0" presId="urn:microsoft.com/office/officeart/2018/5/layout/CenteredIconLabelDescriptionList"/>
    <dgm:cxn modelId="{C4CF8DE7-3E62-490C-8AFD-89E0F976AF48}" type="presParOf" srcId="{CAB33E3B-8750-4009-89B2-D1764D8A82A3}" destId="{7CF15EB3-3E6B-42F6-88F0-42DC48482D93}" srcOrd="0" destOrd="0" presId="urn:microsoft.com/office/officeart/2018/5/layout/CenteredIconLabelDescriptionList"/>
    <dgm:cxn modelId="{8F960C89-36B6-44C5-AD0C-8278A3E77726}" type="presParOf" srcId="{7CF15EB3-3E6B-42F6-88F0-42DC48482D93}" destId="{D2591E80-011C-447E-9840-257C0CC2DCE7}" srcOrd="0" destOrd="0" presId="urn:microsoft.com/office/officeart/2018/5/layout/CenteredIconLabelDescriptionList"/>
    <dgm:cxn modelId="{DADD4A67-0F73-4B3E-91C2-B9DE2BCFE468}" type="presParOf" srcId="{7CF15EB3-3E6B-42F6-88F0-42DC48482D93}" destId="{D18BD748-22D7-4818-A2A8-EF87AE8C30DF}" srcOrd="1" destOrd="0" presId="urn:microsoft.com/office/officeart/2018/5/layout/CenteredIconLabelDescriptionList"/>
    <dgm:cxn modelId="{CC5CF850-DEB8-475E-B213-70E2023CCFC9}" type="presParOf" srcId="{7CF15EB3-3E6B-42F6-88F0-42DC48482D93}" destId="{C1B307EF-ADDC-4FCA-81F4-4DAE9A724FC0}" srcOrd="2" destOrd="0" presId="urn:microsoft.com/office/officeart/2018/5/layout/CenteredIconLabelDescriptionList"/>
    <dgm:cxn modelId="{86C6470E-000D-446E-92E3-472C9A381320}" type="presParOf" srcId="{7CF15EB3-3E6B-42F6-88F0-42DC48482D93}" destId="{15CCCA37-39A1-47EC-8E20-30208B480B90}" srcOrd="3" destOrd="0" presId="urn:microsoft.com/office/officeart/2018/5/layout/CenteredIconLabelDescriptionList"/>
    <dgm:cxn modelId="{95A119E4-A20A-477C-B073-C0A967F5F3ED}" type="presParOf" srcId="{7CF15EB3-3E6B-42F6-88F0-42DC48482D93}" destId="{2AD9CCC3-8885-42FE-B105-012ED55242C9}" srcOrd="4" destOrd="0" presId="urn:microsoft.com/office/officeart/2018/5/layout/CenteredIconLabelDescriptionList"/>
    <dgm:cxn modelId="{C24AB95E-2C72-4435-B4A8-7648260C9995}" type="presParOf" srcId="{CAB33E3B-8750-4009-89B2-D1764D8A82A3}" destId="{CF0A2968-8383-4422-933A-B30B97A323A3}" srcOrd="1" destOrd="0" presId="urn:microsoft.com/office/officeart/2018/5/layout/CenteredIconLabelDescriptionList"/>
    <dgm:cxn modelId="{7AB14D68-C797-48FD-AC65-A0793AE9E2BC}" type="presParOf" srcId="{CAB33E3B-8750-4009-89B2-D1764D8A82A3}" destId="{5E884A2B-502C-4C82-A172-90A11BB3DEB4}" srcOrd="2" destOrd="0" presId="urn:microsoft.com/office/officeart/2018/5/layout/CenteredIconLabelDescriptionList"/>
    <dgm:cxn modelId="{C5A0BCF2-6D5B-4E07-A458-107063D2965E}" type="presParOf" srcId="{5E884A2B-502C-4C82-A172-90A11BB3DEB4}" destId="{30390725-1760-4E27-8ADF-9F6A956B8AE5}" srcOrd="0" destOrd="0" presId="urn:microsoft.com/office/officeart/2018/5/layout/CenteredIconLabelDescriptionList"/>
    <dgm:cxn modelId="{B78A123E-4670-4B62-B019-AFB3DB2085C7}" type="presParOf" srcId="{5E884A2B-502C-4C82-A172-90A11BB3DEB4}" destId="{CEA5E1B6-6705-493A-93E4-DA23FCDD6532}" srcOrd="1" destOrd="0" presId="urn:microsoft.com/office/officeart/2018/5/layout/CenteredIconLabelDescriptionList"/>
    <dgm:cxn modelId="{22FD4139-6FBE-47CC-BC58-D075599B71EC}" type="presParOf" srcId="{5E884A2B-502C-4C82-A172-90A11BB3DEB4}" destId="{71EBC50A-FE8C-4424-9C31-AE6D29E72192}" srcOrd="2" destOrd="0" presId="urn:microsoft.com/office/officeart/2018/5/layout/CenteredIconLabelDescriptionList"/>
    <dgm:cxn modelId="{D8E94DD7-36C3-4A20-B6BB-7890C5587701}" type="presParOf" srcId="{5E884A2B-502C-4C82-A172-90A11BB3DEB4}" destId="{3E8845AD-A8AE-45DB-8924-5C38BB093409}" srcOrd="3" destOrd="0" presId="urn:microsoft.com/office/officeart/2018/5/layout/CenteredIconLabelDescriptionList"/>
    <dgm:cxn modelId="{CF414BCE-9A71-4654-8C54-37D3C0714334}" type="presParOf" srcId="{5E884A2B-502C-4C82-A172-90A11BB3DEB4}" destId="{C6EABD87-8898-47CC-9D32-372EA1E14B0C}" srcOrd="4" destOrd="0" presId="urn:microsoft.com/office/officeart/2018/5/layout/CenteredIconLabelDescriptionList"/>
    <dgm:cxn modelId="{1303272F-26F2-42E3-9F8C-479F60A1F6D9}" type="presParOf" srcId="{CAB33E3B-8750-4009-89B2-D1764D8A82A3}" destId="{8FAA001D-6553-45AE-BE13-E0D3514D83D9}" srcOrd="3" destOrd="0" presId="urn:microsoft.com/office/officeart/2018/5/layout/CenteredIconLabelDescriptionList"/>
    <dgm:cxn modelId="{35635C66-3CE2-4C9F-8A8F-1E8E1E74D14B}" type="presParOf" srcId="{CAB33E3B-8750-4009-89B2-D1764D8A82A3}" destId="{E8AB5ADD-E94B-4C29-868E-F2336BFD461E}" srcOrd="4" destOrd="0" presId="urn:microsoft.com/office/officeart/2018/5/layout/CenteredIconLabelDescriptionList"/>
    <dgm:cxn modelId="{02043DB5-AB14-4DAA-B271-00FAA5C2FFD6}" type="presParOf" srcId="{E8AB5ADD-E94B-4C29-868E-F2336BFD461E}" destId="{327064B0-CC23-4E45-9965-10FF885C878F}" srcOrd="0" destOrd="0" presId="urn:microsoft.com/office/officeart/2018/5/layout/CenteredIconLabelDescriptionList"/>
    <dgm:cxn modelId="{FB3AC3EF-A80F-4B99-BD4C-C6619ED33928}" type="presParOf" srcId="{E8AB5ADD-E94B-4C29-868E-F2336BFD461E}" destId="{D8FAB253-440F-4404-985F-9CD769F97B90}" srcOrd="1" destOrd="0" presId="urn:microsoft.com/office/officeart/2018/5/layout/CenteredIconLabelDescriptionList"/>
    <dgm:cxn modelId="{58B8AA27-6F06-40D4-8385-A73BED08C68E}" type="presParOf" srcId="{E8AB5ADD-E94B-4C29-868E-F2336BFD461E}" destId="{7D575E08-FBDC-4DD4-9DB9-DCE6FDF3A9F1}" srcOrd="2" destOrd="0" presId="urn:microsoft.com/office/officeart/2018/5/layout/CenteredIconLabelDescriptionList"/>
    <dgm:cxn modelId="{775B0751-BBF8-42D4-9733-0C3B4305C83F}" type="presParOf" srcId="{E8AB5ADD-E94B-4C29-868E-F2336BFD461E}" destId="{52E6462F-AFA0-4244-8E7D-B9E9089301C9}" srcOrd="3" destOrd="0" presId="urn:microsoft.com/office/officeart/2018/5/layout/CenteredIconLabelDescriptionList"/>
    <dgm:cxn modelId="{A62AB797-B4D7-4229-BBD9-C9A7072FDBEA}" type="presParOf" srcId="{E8AB5ADD-E94B-4C29-868E-F2336BFD461E}" destId="{D94FCC2E-34FB-4BB3-B918-ADC3E1EE6748}" srcOrd="4" destOrd="0" presId="urn:microsoft.com/office/officeart/2018/5/layout/CenteredIconLabelDescriptionList"/>
    <dgm:cxn modelId="{8697BCC3-F8D8-444E-983A-5170E0382066}" type="presParOf" srcId="{CAB33E3B-8750-4009-89B2-D1764D8A82A3}" destId="{7AF48584-114C-47F4-A2FF-61C14E0BD4B3}" srcOrd="5" destOrd="0" presId="urn:microsoft.com/office/officeart/2018/5/layout/CenteredIconLabelDescriptionList"/>
    <dgm:cxn modelId="{3705EED8-2D32-4048-AD58-961BCD843FF1}" type="presParOf" srcId="{CAB33E3B-8750-4009-89B2-D1764D8A82A3}" destId="{E5C10673-947A-4E65-B6F5-D561FF81B9CB}" srcOrd="6" destOrd="0" presId="urn:microsoft.com/office/officeart/2018/5/layout/CenteredIconLabelDescriptionList"/>
    <dgm:cxn modelId="{9C116916-F155-49DA-B586-3C92EBC5FBD5}" type="presParOf" srcId="{E5C10673-947A-4E65-B6F5-D561FF81B9CB}" destId="{F4ABC0B5-4BD7-4185-AE1F-42BF287AA4DD}" srcOrd="0" destOrd="0" presId="urn:microsoft.com/office/officeart/2018/5/layout/CenteredIconLabelDescriptionList"/>
    <dgm:cxn modelId="{40E7F2C6-1C6F-44B5-A943-84E1D5E79714}" type="presParOf" srcId="{E5C10673-947A-4E65-B6F5-D561FF81B9CB}" destId="{6F1514A1-601F-4802-8694-F9052E862DC8}" srcOrd="1" destOrd="0" presId="urn:microsoft.com/office/officeart/2018/5/layout/CenteredIconLabelDescriptionList"/>
    <dgm:cxn modelId="{6E0C3022-FCEB-4000-9401-C94AAEF7DDBA}" type="presParOf" srcId="{E5C10673-947A-4E65-B6F5-D561FF81B9CB}" destId="{A4369A3A-BF2C-4CC9-A8D2-44D2245C5BAD}" srcOrd="2" destOrd="0" presId="urn:microsoft.com/office/officeart/2018/5/layout/CenteredIconLabelDescriptionList"/>
    <dgm:cxn modelId="{13992F26-0CA7-4B76-B938-BED808637F95}" type="presParOf" srcId="{E5C10673-947A-4E65-B6F5-D561FF81B9CB}" destId="{0DB072FE-05DF-4ED1-A794-FD78D9EEEE31}" srcOrd="3" destOrd="0" presId="urn:microsoft.com/office/officeart/2018/5/layout/CenteredIconLabelDescriptionList"/>
    <dgm:cxn modelId="{2C815F9C-B064-4884-86F9-94709433B149}" type="presParOf" srcId="{E5C10673-947A-4E65-B6F5-D561FF81B9CB}" destId="{48612D5E-20E7-43BF-BB6D-7566620C6E5B}"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82E4A-0847-4095-958A-BDF3B734AC2D}">
      <dsp:nvSpPr>
        <dsp:cNvPr id="0" name=""/>
        <dsp:cNvSpPr/>
      </dsp:nvSpPr>
      <dsp:spPr>
        <a:xfrm>
          <a:off x="0" y="1698"/>
          <a:ext cx="9618133" cy="86107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2EE66-369D-4AC0-A3CE-498DA6D1D187}">
      <dsp:nvSpPr>
        <dsp:cNvPr id="0" name=""/>
        <dsp:cNvSpPr/>
      </dsp:nvSpPr>
      <dsp:spPr>
        <a:xfrm>
          <a:off x="260473" y="195439"/>
          <a:ext cx="473588" cy="4735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E6DAE34-E145-45AF-A759-C13968F71936}">
      <dsp:nvSpPr>
        <dsp:cNvPr id="0" name=""/>
        <dsp:cNvSpPr/>
      </dsp:nvSpPr>
      <dsp:spPr>
        <a:xfrm>
          <a:off x="994536" y="1698"/>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n-US" sz="2200" kern="1200"/>
            <a:t>New World Screwworm (NWS) poses health risks to pets, livestock, wildlife, and humans</a:t>
          </a:r>
        </a:p>
      </dsp:txBody>
      <dsp:txXfrm>
        <a:off x="994536" y="1698"/>
        <a:ext cx="8623596" cy="861070"/>
      </dsp:txXfrm>
    </dsp:sp>
    <dsp:sp modelId="{DE756442-F3F6-44E1-A7C9-6326C3525671}">
      <dsp:nvSpPr>
        <dsp:cNvPr id="0" name=""/>
        <dsp:cNvSpPr/>
      </dsp:nvSpPr>
      <dsp:spPr>
        <a:xfrm>
          <a:off x="0" y="1078036"/>
          <a:ext cx="9618133" cy="86107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CA1F8C-4F7D-4403-8006-809790587F34}">
      <dsp:nvSpPr>
        <dsp:cNvPr id="0" name=""/>
        <dsp:cNvSpPr/>
      </dsp:nvSpPr>
      <dsp:spPr>
        <a:xfrm>
          <a:off x="260473" y="1271777"/>
          <a:ext cx="473588" cy="4735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1A489B2-805A-4864-869F-3AF0E2E4E4F3}">
      <dsp:nvSpPr>
        <dsp:cNvPr id="0" name=""/>
        <dsp:cNvSpPr/>
      </dsp:nvSpPr>
      <dsp:spPr>
        <a:xfrm>
          <a:off x="994536" y="1078036"/>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n-US" sz="2200" kern="1200"/>
            <a:t>Reintroduction could cost more than $1billion to the U.S. livestock industry</a:t>
          </a:r>
        </a:p>
      </dsp:txBody>
      <dsp:txXfrm>
        <a:off x="994536" y="1078036"/>
        <a:ext cx="8623596" cy="861070"/>
      </dsp:txXfrm>
    </dsp:sp>
    <dsp:sp modelId="{E5272AA0-7645-4E89-B99B-0FDA11F537F9}">
      <dsp:nvSpPr>
        <dsp:cNvPr id="0" name=""/>
        <dsp:cNvSpPr/>
      </dsp:nvSpPr>
      <dsp:spPr>
        <a:xfrm>
          <a:off x="0" y="2154374"/>
          <a:ext cx="9618133" cy="86107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F2A78-8C0A-4DCF-BA7C-050333E1B6C4}">
      <dsp:nvSpPr>
        <dsp:cNvPr id="0" name=""/>
        <dsp:cNvSpPr/>
      </dsp:nvSpPr>
      <dsp:spPr>
        <a:xfrm>
          <a:off x="260473" y="2348115"/>
          <a:ext cx="473588" cy="4735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EF808D9-4604-469B-A38F-D9B04756018A}">
      <dsp:nvSpPr>
        <dsp:cNvPr id="0" name=""/>
        <dsp:cNvSpPr/>
      </dsp:nvSpPr>
      <dsp:spPr>
        <a:xfrm>
          <a:off x="994536" y="2154374"/>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n-US" sz="2200" kern="1200"/>
            <a:t>In a 1976 outbreak in Texas, 1.5 million cows and 330K goats were infested</a:t>
          </a:r>
        </a:p>
      </dsp:txBody>
      <dsp:txXfrm>
        <a:off x="994536" y="2154374"/>
        <a:ext cx="8623596" cy="861070"/>
      </dsp:txXfrm>
    </dsp:sp>
    <dsp:sp modelId="{8B239983-6D00-45C1-988E-195C88CC9E5B}">
      <dsp:nvSpPr>
        <dsp:cNvPr id="0" name=""/>
        <dsp:cNvSpPr/>
      </dsp:nvSpPr>
      <dsp:spPr>
        <a:xfrm>
          <a:off x="0" y="3230712"/>
          <a:ext cx="9618133" cy="86107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1C41B-AF27-4295-96D1-459DF25DA6A3}">
      <dsp:nvSpPr>
        <dsp:cNvPr id="0" name=""/>
        <dsp:cNvSpPr/>
      </dsp:nvSpPr>
      <dsp:spPr>
        <a:xfrm>
          <a:off x="260473" y="3424453"/>
          <a:ext cx="473588" cy="4735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E93D7E6-E2C2-41AD-99B5-8A7BF69A3935}">
      <dsp:nvSpPr>
        <dsp:cNvPr id="0" name=""/>
        <dsp:cNvSpPr/>
      </dsp:nvSpPr>
      <dsp:spPr>
        <a:xfrm>
          <a:off x="994536" y="3230712"/>
          <a:ext cx="8623596" cy="861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30" tIns="91130" rIns="91130" bIns="91130" numCol="1" spcCol="1270" anchor="ctr" anchorCtr="0">
          <a:noAutofit/>
        </a:bodyPr>
        <a:lstStyle/>
        <a:p>
          <a:pPr marL="0" lvl="0" indent="0" algn="l" defTabSz="977900">
            <a:lnSpc>
              <a:spcPct val="90000"/>
            </a:lnSpc>
            <a:spcBef>
              <a:spcPct val="0"/>
            </a:spcBef>
            <a:spcAft>
              <a:spcPct val="35000"/>
            </a:spcAft>
            <a:buNone/>
          </a:pPr>
          <a:r>
            <a:rPr lang="en-US" sz="2200" kern="1200"/>
            <a:t>The 2016-2017 NWS Florida Outbreak cost the USDA 3.2 million </a:t>
          </a:r>
        </a:p>
      </dsp:txBody>
      <dsp:txXfrm>
        <a:off x="994536" y="3230712"/>
        <a:ext cx="8623596" cy="861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787C0C-1DBA-4891-A06F-486296BC2692}">
      <dsp:nvSpPr>
        <dsp:cNvPr id="0" name=""/>
        <dsp:cNvSpPr/>
      </dsp:nvSpPr>
      <dsp:spPr>
        <a:xfrm>
          <a:off x="0" y="260466"/>
          <a:ext cx="9618133" cy="14994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474" tIns="354076" rIns="74647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First confirmed in the US in 1833</a:t>
          </a:r>
        </a:p>
        <a:p>
          <a:pPr marL="171450" lvl="1" indent="-171450" algn="l" defTabSz="755650">
            <a:lnSpc>
              <a:spcPct val="90000"/>
            </a:lnSpc>
            <a:spcBef>
              <a:spcPct val="0"/>
            </a:spcBef>
            <a:spcAft>
              <a:spcPct val="15000"/>
            </a:spcAft>
            <a:buChar char="•"/>
          </a:pPr>
          <a:r>
            <a:rPr lang="en-US" sz="1700" kern="1200"/>
            <a:t>Endemic in the late 19</a:t>
          </a:r>
          <a:r>
            <a:rPr lang="en-US" sz="1700" kern="1200" baseline="30000"/>
            <a:t>th</a:t>
          </a:r>
          <a:r>
            <a:rPr lang="en-US" sz="1700" kern="1200"/>
            <a:t> and 20</a:t>
          </a:r>
          <a:r>
            <a:rPr lang="en-US" sz="1700" kern="1200" baseline="30000"/>
            <a:t>th</a:t>
          </a:r>
          <a:r>
            <a:rPr lang="en-US" sz="1700" kern="1200"/>
            <a:t> century</a:t>
          </a:r>
        </a:p>
        <a:p>
          <a:pPr marL="171450" lvl="1" indent="-171450" algn="l" defTabSz="755650">
            <a:lnSpc>
              <a:spcPct val="90000"/>
            </a:lnSpc>
            <a:spcBef>
              <a:spcPct val="0"/>
            </a:spcBef>
            <a:spcAft>
              <a:spcPct val="15000"/>
            </a:spcAft>
            <a:buChar char="•"/>
          </a:pPr>
          <a:r>
            <a:rPr lang="en-US" sz="1700" kern="1200"/>
            <a:t>Eradicated from US by 1976! </a:t>
          </a:r>
        </a:p>
        <a:p>
          <a:pPr marL="171450" lvl="1" indent="-171450" algn="l" defTabSz="755650">
            <a:lnSpc>
              <a:spcPct val="90000"/>
            </a:lnSpc>
            <a:spcBef>
              <a:spcPct val="0"/>
            </a:spcBef>
            <a:spcAft>
              <a:spcPct val="15000"/>
            </a:spcAft>
            <a:buChar char="•"/>
          </a:pPr>
          <a:r>
            <a:rPr lang="en-US" sz="1700" kern="1200"/>
            <a:t>Still endemic in parts of the Caribbean, DR and Haiti</a:t>
          </a:r>
        </a:p>
      </dsp:txBody>
      <dsp:txXfrm>
        <a:off x="0" y="260466"/>
        <a:ext cx="9618133" cy="1499400"/>
      </dsp:txXfrm>
    </dsp:sp>
    <dsp:sp modelId="{0643956E-FE53-49FF-83D1-0422C837724C}">
      <dsp:nvSpPr>
        <dsp:cNvPr id="0" name=""/>
        <dsp:cNvSpPr/>
      </dsp:nvSpPr>
      <dsp:spPr>
        <a:xfrm>
          <a:off x="480906" y="9545"/>
          <a:ext cx="6732693" cy="5018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480" tIns="0" rIns="254480" bIns="0" numCol="1" spcCol="1270" anchor="ctr" anchorCtr="0">
          <a:noAutofit/>
        </a:bodyPr>
        <a:lstStyle/>
        <a:p>
          <a:pPr marL="0" lvl="0" indent="0" algn="l" defTabSz="755650">
            <a:lnSpc>
              <a:spcPct val="90000"/>
            </a:lnSpc>
            <a:spcBef>
              <a:spcPct val="0"/>
            </a:spcBef>
            <a:spcAft>
              <a:spcPct val="35000"/>
            </a:spcAft>
            <a:buNone/>
          </a:pPr>
          <a:r>
            <a:rPr lang="en-US" sz="1700" b="1" kern="1200"/>
            <a:t>CLASSICAL SWINE FEVER</a:t>
          </a:r>
          <a:endParaRPr lang="en-US" sz="1700" kern="1200"/>
        </a:p>
      </dsp:txBody>
      <dsp:txXfrm>
        <a:off x="505404" y="34043"/>
        <a:ext cx="6683697" cy="452844"/>
      </dsp:txXfrm>
    </dsp:sp>
    <dsp:sp modelId="{DA955C7D-DC23-43DC-86F5-3EA22AECB7B5}">
      <dsp:nvSpPr>
        <dsp:cNvPr id="0" name=""/>
        <dsp:cNvSpPr/>
      </dsp:nvSpPr>
      <dsp:spPr>
        <a:xfrm>
          <a:off x="0" y="2102586"/>
          <a:ext cx="9618133" cy="198135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474" tIns="354076" rIns="74647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Existed for more than century in Africa</a:t>
          </a:r>
        </a:p>
        <a:p>
          <a:pPr marL="171450" lvl="1" indent="-171450" algn="l" defTabSz="755650">
            <a:lnSpc>
              <a:spcPct val="90000"/>
            </a:lnSpc>
            <a:spcBef>
              <a:spcPct val="0"/>
            </a:spcBef>
            <a:spcAft>
              <a:spcPct val="15000"/>
            </a:spcAft>
            <a:buChar char="•"/>
          </a:pPr>
          <a:r>
            <a:rPr lang="en-US" sz="1700" kern="1200"/>
            <a:t>First reached Europe in 1957</a:t>
          </a:r>
        </a:p>
        <a:p>
          <a:pPr marL="171450" lvl="1" indent="-171450" algn="l" defTabSz="755650">
            <a:lnSpc>
              <a:spcPct val="90000"/>
            </a:lnSpc>
            <a:spcBef>
              <a:spcPct val="0"/>
            </a:spcBef>
            <a:spcAft>
              <a:spcPct val="15000"/>
            </a:spcAft>
            <a:buChar char="•"/>
          </a:pPr>
          <a:r>
            <a:rPr lang="en-US" sz="1700" kern="1200" dirty="0"/>
            <a:t>1978- arrived in the Dominican Republic</a:t>
          </a:r>
        </a:p>
        <a:p>
          <a:pPr marL="342900" lvl="2" indent="-171450" algn="l" defTabSz="755650">
            <a:lnSpc>
              <a:spcPct val="90000"/>
            </a:lnSpc>
            <a:spcBef>
              <a:spcPct val="0"/>
            </a:spcBef>
            <a:spcAft>
              <a:spcPct val="15000"/>
            </a:spcAft>
            <a:buChar char="•"/>
          </a:pPr>
          <a:r>
            <a:rPr lang="en-US" sz="1700" kern="1200"/>
            <a:t>Killed nearly half of the country’s pigs</a:t>
          </a:r>
        </a:p>
        <a:p>
          <a:pPr marL="171450" lvl="1" indent="-171450" algn="l" defTabSz="755650">
            <a:lnSpc>
              <a:spcPct val="90000"/>
            </a:lnSpc>
            <a:spcBef>
              <a:spcPct val="0"/>
            </a:spcBef>
            <a:spcAft>
              <a:spcPct val="15000"/>
            </a:spcAft>
            <a:buChar char="•"/>
          </a:pPr>
          <a:r>
            <a:rPr lang="en-US" sz="1700" kern="1200"/>
            <a:t>Through cooperative efforts with USDA, African swine Fever (ASF) was eradicated in DR and Haiti in 1984 until…2021</a:t>
          </a:r>
        </a:p>
      </dsp:txBody>
      <dsp:txXfrm>
        <a:off x="0" y="2102586"/>
        <a:ext cx="9618133" cy="1981350"/>
      </dsp:txXfrm>
    </dsp:sp>
    <dsp:sp modelId="{6524EAD3-F794-4EEA-8CCC-08CEE8D65E5C}">
      <dsp:nvSpPr>
        <dsp:cNvPr id="0" name=""/>
        <dsp:cNvSpPr/>
      </dsp:nvSpPr>
      <dsp:spPr>
        <a:xfrm>
          <a:off x="480906" y="1851666"/>
          <a:ext cx="6732693" cy="5018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480" tIns="0" rIns="254480" bIns="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FF0000"/>
              </a:solidFill>
            </a:rPr>
            <a:t>AFRICAN SWINE FEVER</a:t>
          </a:r>
          <a:endParaRPr lang="en-US" sz="1700" kern="1200" dirty="0">
            <a:solidFill>
              <a:srgbClr val="FF0000"/>
            </a:solidFill>
          </a:endParaRPr>
        </a:p>
      </dsp:txBody>
      <dsp:txXfrm>
        <a:off x="505404" y="1876164"/>
        <a:ext cx="6683697"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E517C-D47E-459C-9686-1183234FFA5B}">
      <dsp:nvSpPr>
        <dsp:cNvPr id="0" name=""/>
        <dsp:cNvSpPr/>
      </dsp:nvSpPr>
      <dsp:spPr>
        <a:xfrm>
          <a:off x="0" y="32293"/>
          <a:ext cx="9618133" cy="60840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Mechanical and fomite transmission</a:t>
          </a:r>
        </a:p>
      </dsp:txBody>
      <dsp:txXfrm>
        <a:off x="29700" y="61993"/>
        <a:ext cx="9558733" cy="549000"/>
      </dsp:txXfrm>
    </dsp:sp>
    <dsp:sp modelId="{FDED160E-2ED5-47F4-9D8D-B1413A2F303A}">
      <dsp:nvSpPr>
        <dsp:cNvPr id="0" name=""/>
        <dsp:cNvSpPr/>
      </dsp:nvSpPr>
      <dsp:spPr>
        <a:xfrm>
          <a:off x="0" y="640693"/>
          <a:ext cx="9618133"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37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Forage and bedding</a:t>
          </a:r>
        </a:p>
        <a:p>
          <a:pPr marL="228600" lvl="1" indent="-228600" algn="l" defTabSz="889000">
            <a:lnSpc>
              <a:spcPct val="90000"/>
            </a:lnSpc>
            <a:spcBef>
              <a:spcPct val="0"/>
            </a:spcBef>
            <a:spcAft>
              <a:spcPct val="20000"/>
            </a:spcAft>
            <a:buChar char="•"/>
          </a:pPr>
          <a:r>
            <a:rPr lang="en-US" sz="2000" kern="1200"/>
            <a:t>Vehicles, boots</a:t>
          </a:r>
        </a:p>
      </dsp:txBody>
      <dsp:txXfrm>
        <a:off x="0" y="640693"/>
        <a:ext cx="9618133" cy="659295"/>
      </dsp:txXfrm>
    </dsp:sp>
    <dsp:sp modelId="{08008088-D9CB-40F1-A3AC-2295CC4A1F25}">
      <dsp:nvSpPr>
        <dsp:cNvPr id="0" name=""/>
        <dsp:cNvSpPr/>
      </dsp:nvSpPr>
      <dsp:spPr>
        <a:xfrm>
          <a:off x="0" y="1299988"/>
          <a:ext cx="9618133" cy="60840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Meat products or rendering</a:t>
          </a:r>
        </a:p>
      </dsp:txBody>
      <dsp:txXfrm>
        <a:off x="29700" y="1329688"/>
        <a:ext cx="9558733" cy="549000"/>
      </dsp:txXfrm>
    </dsp:sp>
    <dsp:sp modelId="{0134DF2D-7C76-4DD0-BADB-88EE4B0F35CE}">
      <dsp:nvSpPr>
        <dsp:cNvPr id="0" name=""/>
        <dsp:cNvSpPr/>
      </dsp:nvSpPr>
      <dsp:spPr>
        <a:xfrm>
          <a:off x="0" y="1983268"/>
          <a:ext cx="9618133" cy="60840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Secretions, excretions and tissues</a:t>
          </a:r>
        </a:p>
      </dsp:txBody>
      <dsp:txXfrm>
        <a:off x="29700" y="2012968"/>
        <a:ext cx="9558733" cy="549000"/>
      </dsp:txXfrm>
    </dsp:sp>
    <dsp:sp modelId="{8BF84A23-755C-4DE6-BB63-F86E31C7C844}">
      <dsp:nvSpPr>
        <dsp:cNvPr id="0" name=""/>
        <dsp:cNvSpPr/>
      </dsp:nvSpPr>
      <dsp:spPr>
        <a:xfrm>
          <a:off x="0" y="2591668"/>
          <a:ext cx="961813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37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Nasal passages/respiratory tract of humans</a:t>
          </a:r>
        </a:p>
      </dsp:txBody>
      <dsp:txXfrm>
        <a:off x="0" y="2591668"/>
        <a:ext cx="9618133" cy="430560"/>
      </dsp:txXfrm>
    </dsp:sp>
    <dsp:sp modelId="{95585953-33FC-41CA-B5C6-009BB09DDFD2}">
      <dsp:nvSpPr>
        <dsp:cNvPr id="0" name=""/>
        <dsp:cNvSpPr/>
      </dsp:nvSpPr>
      <dsp:spPr>
        <a:xfrm>
          <a:off x="0" y="3022228"/>
          <a:ext cx="9618133" cy="608400"/>
        </a:xfrm>
        <a:prstGeom prst="round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Aerosol and wind dispersal</a:t>
          </a:r>
        </a:p>
      </dsp:txBody>
      <dsp:txXfrm>
        <a:off x="29700" y="3051928"/>
        <a:ext cx="9558733" cy="549000"/>
      </dsp:txXfrm>
    </dsp:sp>
    <dsp:sp modelId="{80578D91-B3B0-448E-A08C-0C645B0D671E}">
      <dsp:nvSpPr>
        <dsp:cNvPr id="0" name=""/>
        <dsp:cNvSpPr/>
      </dsp:nvSpPr>
      <dsp:spPr>
        <a:xfrm>
          <a:off x="0" y="3630628"/>
          <a:ext cx="961813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376"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Great distances (&gt;100 miles)</a:t>
          </a:r>
        </a:p>
      </dsp:txBody>
      <dsp:txXfrm>
        <a:off x="0" y="3630628"/>
        <a:ext cx="9618133" cy="430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6619D-6073-467D-BE31-1078FA2D077F}">
      <dsp:nvSpPr>
        <dsp:cNvPr id="0" name=""/>
        <dsp:cNvSpPr/>
      </dsp:nvSpPr>
      <dsp:spPr>
        <a:xfrm>
          <a:off x="0" y="62209"/>
          <a:ext cx="7145867" cy="950625"/>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err="1"/>
            <a:t>ØFeed</a:t>
          </a:r>
          <a:r>
            <a:rPr lang="en-US" sz="2500" b="0" i="0" kern="1200" baseline="0" dirty="0"/>
            <a:t> and other on farm deliveries</a:t>
          </a:r>
          <a:endParaRPr lang="en-US" sz="2500" kern="1200" dirty="0"/>
        </a:p>
      </dsp:txBody>
      <dsp:txXfrm>
        <a:off x="46406" y="108615"/>
        <a:ext cx="7053055" cy="857813"/>
      </dsp:txXfrm>
    </dsp:sp>
    <dsp:sp modelId="{E0DAB129-F7B2-41C5-A984-C6EC0CE5427B}">
      <dsp:nvSpPr>
        <dsp:cNvPr id="0" name=""/>
        <dsp:cNvSpPr/>
      </dsp:nvSpPr>
      <dsp:spPr>
        <a:xfrm>
          <a:off x="0" y="1084834"/>
          <a:ext cx="7145867" cy="950625"/>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err="1"/>
            <a:t>ØShared</a:t>
          </a:r>
          <a:r>
            <a:rPr lang="en-US" sz="2500" b="0" i="0" kern="1200" baseline="0" dirty="0"/>
            <a:t>-work crews, repair personnel, equipment</a:t>
          </a:r>
          <a:endParaRPr lang="en-US" sz="2500" kern="1200" dirty="0"/>
        </a:p>
      </dsp:txBody>
      <dsp:txXfrm>
        <a:off x="46406" y="1131240"/>
        <a:ext cx="7053055" cy="857813"/>
      </dsp:txXfrm>
    </dsp:sp>
    <dsp:sp modelId="{1A7B2BE1-170B-47D3-8BA6-2A0941071325}">
      <dsp:nvSpPr>
        <dsp:cNvPr id="0" name=""/>
        <dsp:cNvSpPr/>
      </dsp:nvSpPr>
      <dsp:spPr>
        <a:xfrm>
          <a:off x="0" y="2107459"/>
          <a:ext cx="7145867" cy="950625"/>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err="1"/>
            <a:t>ØEmployees</a:t>
          </a:r>
          <a:endParaRPr lang="en-US" sz="2500" kern="1200" dirty="0"/>
        </a:p>
      </dsp:txBody>
      <dsp:txXfrm>
        <a:off x="46406" y="2153865"/>
        <a:ext cx="7053055" cy="857813"/>
      </dsp:txXfrm>
    </dsp:sp>
    <dsp:sp modelId="{A49BD23F-B68A-4F2D-AC14-90750DD84A0A}">
      <dsp:nvSpPr>
        <dsp:cNvPr id="0" name=""/>
        <dsp:cNvSpPr/>
      </dsp:nvSpPr>
      <dsp:spPr>
        <a:xfrm>
          <a:off x="0" y="3130084"/>
          <a:ext cx="7145867" cy="950625"/>
        </a:xfrm>
        <a:prstGeom prst="round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dirty="0" err="1"/>
            <a:t>ØVeterinarians</a:t>
          </a:r>
          <a:endParaRPr lang="en-US" sz="2500" kern="1200" dirty="0"/>
        </a:p>
      </dsp:txBody>
      <dsp:txXfrm>
        <a:off x="46406" y="3176490"/>
        <a:ext cx="7053055" cy="857813"/>
      </dsp:txXfrm>
    </dsp:sp>
    <dsp:sp modelId="{4A496C92-3C88-4F72-AE80-D9929196E0C3}">
      <dsp:nvSpPr>
        <dsp:cNvPr id="0" name=""/>
        <dsp:cNvSpPr/>
      </dsp:nvSpPr>
      <dsp:spPr>
        <a:xfrm>
          <a:off x="0" y="4152709"/>
          <a:ext cx="7145867" cy="950625"/>
        </a:xfrm>
        <a:prstGeom prst="round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baseline="0"/>
            <a:t>ØMilk trucks and other vehicles</a:t>
          </a:r>
          <a:endParaRPr lang="en-US" sz="2500" kern="1200"/>
        </a:p>
      </dsp:txBody>
      <dsp:txXfrm>
        <a:off x="46406" y="4199115"/>
        <a:ext cx="7053055" cy="8578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D207C-F9FC-477E-96E4-034E8BED36A6}">
      <dsp:nvSpPr>
        <dsp:cNvPr id="0" name=""/>
        <dsp:cNvSpPr/>
      </dsp:nvSpPr>
      <dsp:spPr>
        <a:xfrm>
          <a:off x="-124179" y="8345"/>
          <a:ext cx="6832212" cy="14994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53C23E-CF16-4DF5-B49B-4DD428CD2082}">
      <dsp:nvSpPr>
        <dsp:cNvPr id="0" name=""/>
        <dsp:cNvSpPr/>
      </dsp:nvSpPr>
      <dsp:spPr>
        <a:xfrm>
          <a:off x="329405" y="345722"/>
          <a:ext cx="824699" cy="8246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588755-0BA1-436E-9554-9D0A04632DD2}">
      <dsp:nvSpPr>
        <dsp:cNvPr id="0" name=""/>
        <dsp:cNvSpPr/>
      </dsp:nvSpPr>
      <dsp:spPr>
        <a:xfrm>
          <a:off x="1607690" y="8345"/>
          <a:ext cx="3074495" cy="14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92" tIns="158692" rIns="158692" bIns="158692" numCol="1" spcCol="1270" anchor="ctr" anchorCtr="0">
          <a:noAutofit/>
        </a:bodyPr>
        <a:lstStyle/>
        <a:p>
          <a:pPr marL="0" lvl="0" indent="0" algn="l" defTabSz="1111250">
            <a:lnSpc>
              <a:spcPct val="90000"/>
            </a:lnSpc>
            <a:spcBef>
              <a:spcPct val="0"/>
            </a:spcBef>
            <a:spcAft>
              <a:spcPct val="35000"/>
            </a:spcAft>
            <a:buNone/>
          </a:pPr>
          <a:r>
            <a:rPr lang="en-US" sz="2500" kern="1200" dirty="0"/>
            <a:t>50 H5N1 positive poultry premises</a:t>
          </a:r>
        </a:p>
      </dsp:txBody>
      <dsp:txXfrm>
        <a:off x="1607690" y="8345"/>
        <a:ext cx="3074495" cy="1499453"/>
      </dsp:txXfrm>
    </dsp:sp>
    <dsp:sp modelId="{AFB9B39E-E3DC-4F99-A239-67F8BA277860}">
      <dsp:nvSpPr>
        <dsp:cNvPr id="0" name=""/>
        <dsp:cNvSpPr/>
      </dsp:nvSpPr>
      <dsp:spPr>
        <a:xfrm>
          <a:off x="4432967" y="8345"/>
          <a:ext cx="2520895" cy="14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92" tIns="158692" rIns="158692" bIns="158692" numCol="1" spcCol="1270" anchor="ctr" anchorCtr="0">
          <a:noAutofit/>
        </a:bodyPr>
        <a:lstStyle/>
        <a:p>
          <a:pPr marL="0" lvl="0" indent="0" algn="l" defTabSz="533400">
            <a:lnSpc>
              <a:spcPct val="90000"/>
            </a:lnSpc>
            <a:spcBef>
              <a:spcPct val="0"/>
            </a:spcBef>
            <a:spcAft>
              <a:spcPct val="35000"/>
            </a:spcAft>
            <a:buNone/>
          </a:pPr>
          <a:r>
            <a:rPr lang="en-US" sz="1200" kern="1200" dirty="0"/>
            <a:t>32 WOAH Non-poultry premises (Backyard)</a:t>
          </a:r>
        </a:p>
        <a:p>
          <a:pPr marL="0" lvl="0" indent="0" algn="l" defTabSz="533400">
            <a:lnSpc>
              <a:spcPct val="90000"/>
            </a:lnSpc>
            <a:spcBef>
              <a:spcPct val="0"/>
            </a:spcBef>
            <a:spcAft>
              <a:spcPct val="35000"/>
            </a:spcAft>
            <a:buNone/>
          </a:pPr>
          <a:r>
            <a:rPr lang="en-US" sz="1200" kern="1200" dirty="0"/>
            <a:t>18 WOAH Poultry premises</a:t>
          </a:r>
        </a:p>
        <a:p>
          <a:pPr marL="0" lvl="0" indent="0" algn="l" defTabSz="533400">
            <a:lnSpc>
              <a:spcPct val="90000"/>
            </a:lnSpc>
            <a:spcBef>
              <a:spcPct val="0"/>
            </a:spcBef>
            <a:spcAft>
              <a:spcPct val="35000"/>
            </a:spcAft>
            <a:buNone/>
          </a:pPr>
          <a:r>
            <a:rPr lang="en-US" sz="1200" kern="1200" dirty="0"/>
            <a:t>No commercial poultry premises</a:t>
          </a:r>
        </a:p>
      </dsp:txBody>
      <dsp:txXfrm>
        <a:off x="4432967" y="8345"/>
        <a:ext cx="2520895" cy="1499453"/>
      </dsp:txXfrm>
    </dsp:sp>
    <dsp:sp modelId="{0941D2AB-0C6B-4278-BF30-C74A4D723ED3}">
      <dsp:nvSpPr>
        <dsp:cNvPr id="0" name=""/>
        <dsp:cNvSpPr/>
      </dsp:nvSpPr>
      <dsp:spPr>
        <a:xfrm>
          <a:off x="-124179" y="1788616"/>
          <a:ext cx="6832212" cy="14994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06E29-81C0-4455-AC5C-B2D1AEA98016}">
      <dsp:nvSpPr>
        <dsp:cNvPr id="0" name=""/>
        <dsp:cNvSpPr/>
      </dsp:nvSpPr>
      <dsp:spPr>
        <a:xfrm>
          <a:off x="329405" y="2220039"/>
          <a:ext cx="824699" cy="8246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C63C42-28EE-4DD0-A8A7-AA28123840C9}">
      <dsp:nvSpPr>
        <dsp:cNvPr id="0" name=""/>
        <dsp:cNvSpPr/>
      </dsp:nvSpPr>
      <dsp:spPr>
        <a:xfrm>
          <a:off x="1607690" y="1882662"/>
          <a:ext cx="3074495" cy="14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92" tIns="158692" rIns="158692" bIns="158692" numCol="1" spcCol="1270" anchor="ctr" anchorCtr="0">
          <a:noAutofit/>
        </a:bodyPr>
        <a:lstStyle/>
        <a:p>
          <a:pPr marL="0" lvl="0" indent="0" algn="l" defTabSz="1111250">
            <a:lnSpc>
              <a:spcPct val="90000"/>
            </a:lnSpc>
            <a:spcBef>
              <a:spcPct val="0"/>
            </a:spcBef>
            <a:spcAft>
              <a:spcPct val="35000"/>
            </a:spcAft>
            <a:buNone/>
          </a:pPr>
          <a:r>
            <a:rPr lang="en-US" sz="2500" kern="1200"/>
            <a:t>Geographically</a:t>
          </a:r>
        </a:p>
      </dsp:txBody>
      <dsp:txXfrm>
        <a:off x="1607690" y="1882662"/>
        <a:ext cx="3074495" cy="1499453"/>
      </dsp:txXfrm>
    </dsp:sp>
    <dsp:sp modelId="{62B76029-D847-4825-AD99-6537B2924D11}">
      <dsp:nvSpPr>
        <dsp:cNvPr id="0" name=""/>
        <dsp:cNvSpPr/>
      </dsp:nvSpPr>
      <dsp:spPr>
        <a:xfrm>
          <a:off x="4430439" y="1882662"/>
          <a:ext cx="2525951" cy="14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92" tIns="158692" rIns="158692" bIns="158692" numCol="1" spcCol="1270" anchor="ctr" anchorCtr="0">
          <a:noAutofit/>
        </a:bodyPr>
        <a:lstStyle/>
        <a:p>
          <a:pPr marL="0" lvl="0" indent="0" algn="l" defTabSz="622300">
            <a:lnSpc>
              <a:spcPct val="90000"/>
            </a:lnSpc>
            <a:spcBef>
              <a:spcPct val="0"/>
            </a:spcBef>
            <a:spcAft>
              <a:spcPct val="35000"/>
            </a:spcAft>
            <a:buNone/>
          </a:pPr>
          <a:r>
            <a:rPr lang="en-US" sz="1400" kern="1200" dirty="0"/>
            <a:t>18 counties</a:t>
          </a:r>
        </a:p>
        <a:p>
          <a:pPr marL="0" lvl="0" indent="0" algn="l" defTabSz="622300">
            <a:lnSpc>
              <a:spcPct val="90000"/>
            </a:lnSpc>
            <a:spcBef>
              <a:spcPct val="0"/>
            </a:spcBef>
            <a:spcAft>
              <a:spcPct val="35000"/>
            </a:spcAft>
            <a:buNone/>
          </a:pPr>
          <a:r>
            <a:rPr lang="en-US" sz="1400" kern="1200" dirty="0"/>
            <a:t>Duval to Miami Dade</a:t>
          </a:r>
        </a:p>
        <a:p>
          <a:pPr marL="0" lvl="0" indent="0" algn="l" defTabSz="622300">
            <a:lnSpc>
              <a:spcPct val="90000"/>
            </a:lnSpc>
            <a:spcBef>
              <a:spcPct val="0"/>
            </a:spcBef>
            <a:spcAft>
              <a:spcPct val="35000"/>
            </a:spcAft>
            <a:buNone/>
          </a:pPr>
          <a:r>
            <a:rPr lang="en-US" sz="1400" kern="1200" dirty="0"/>
            <a:t>Miami-Dade – 11 cases</a:t>
          </a:r>
        </a:p>
      </dsp:txBody>
      <dsp:txXfrm>
        <a:off x="4430439" y="1882662"/>
        <a:ext cx="2525951" cy="1499453"/>
      </dsp:txXfrm>
    </dsp:sp>
    <dsp:sp modelId="{4C236FDC-BC41-48FB-9FDA-4011A28AB03E}">
      <dsp:nvSpPr>
        <dsp:cNvPr id="0" name=""/>
        <dsp:cNvSpPr/>
      </dsp:nvSpPr>
      <dsp:spPr>
        <a:xfrm>
          <a:off x="-124179" y="3756979"/>
          <a:ext cx="6832212" cy="14994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FA60F6-49F1-4704-B5C0-CCC16E1D76B4}">
      <dsp:nvSpPr>
        <dsp:cNvPr id="0" name=""/>
        <dsp:cNvSpPr/>
      </dsp:nvSpPr>
      <dsp:spPr>
        <a:xfrm>
          <a:off x="329405" y="4094356"/>
          <a:ext cx="824699" cy="8246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2E244E-530E-486C-9ACE-5463D5CA4295}">
      <dsp:nvSpPr>
        <dsp:cNvPr id="0" name=""/>
        <dsp:cNvSpPr/>
      </dsp:nvSpPr>
      <dsp:spPr>
        <a:xfrm>
          <a:off x="1607690" y="3756979"/>
          <a:ext cx="5096955" cy="149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92" tIns="158692" rIns="158692" bIns="158692" numCol="1" spcCol="1270" anchor="ctr" anchorCtr="0">
          <a:noAutofit/>
        </a:bodyPr>
        <a:lstStyle/>
        <a:p>
          <a:pPr marL="0" lvl="0" indent="0" algn="l" defTabSz="1111250">
            <a:lnSpc>
              <a:spcPct val="90000"/>
            </a:lnSpc>
            <a:spcBef>
              <a:spcPct val="0"/>
            </a:spcBef>
            <a:spcAft>
              <a:spcPct val="35000"/>
            </a:spcAft>
            <a:buNone/>
          </a:pPr>
          <a:r>
            <a:rPr lang="en-US" sz="2500" kern="1200" dirty="0"/>
            <a:t>July 2022 to May 2025</a:t>
          </a:r>
        </a:p>
      </dsp:txBody>
      <dsp:txXfrm>
        <a:off x="1607690" y="3756979"/>
        <a:ext cx="5096955" cy="1499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91E80-011C-447E-9840-257C0CC2DCE7}">
      <dsp:nvSpPr>
        <dsp:cNvPr id="0" name=""/>
        <dsp:cNvSpPr/>
      </dsp:nvSpPr>
      <dsp:spPr>
        <a:xfrm>
          <a:off x="460172" y="983180"/>
          <a:ext cx="1444828" cy="1424738"/>
        </a:xfrm>
        <a:prstGeom prst="rect">
          <a:avLst/>
        </a:prstGeom>
        <a:blipFill>
          <a:blip xmlns:r="http://schemas.openxmlformats.org/officeDocument/2006/relationships" r:embed="rId1"/>
          <a:srcRect/>
          <a:stretch>
            <a:fillRect l="-37000" r="-37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1B307EF-ADDC-4FCA-81F4-4DAE9A724FC0}">
      <dsp:nvSpPr>
        <dsp:cNvPr id="0" name=""/>
        <dsp:cNvSpPr/>
      </dsp:nvSpPr>
      <dsp:spPr>
        <a:xfrm>
          <a:off x="5346" y="2991977"/>
          <a:ext cx="2259041" cy="1214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dirty="0"/>
            <a:t>Initial introduction from wild birds</a:t>
          </a:r>
        </a:p>
      </dsp:txBody>
      <dsp:txXfrm>
        <a:off x="5346" y="2991977"/>
        <a:ext cx="2259041" cy="1214607"/>
      </dsp:txXfrm>
    </dsp:sp>
    <dsp:sp modelId="{2AD9CCC3-8885-42FE-B105-012ED55242C9}">
      <dsp:nvSpPr>
        <dsp:cNvPr id="0" name=""/>
        <dsp:cNvSpPr/>
      </dsp:nvSpPr>
      <dsp:spPr>
        <a:xfrm>
          <a:off x="7018" y="2872826"/>
          <a:ext cx="2259041" cy="591184"/>
        </a:xfrm>
        <a:prstGeom prst="rect">
          <a:avLst/>
        </a:prstGeom>
        <a:noFill/>
        <a:ln>
          <a:noFill/>
        </a:ln>
        <a:effectLst/>
      </dsp:spPr>
      <dsp:style>
        <a:lnRef idx="0">
          <a:scrgbClr r="0" g="0" b="0"/>
        </a:lnRef>
        <a:fillRef idx="0">
          <a:scrgbClr r="0" g="0" b="0"/>
        </a:fillRef>
        <a:effectRef idx="0">
          <a:scrgbClr r="0" g="0" b="0"/>
        </a:effectRef>
        <a:fontRef idx="minor"/>
      </dsp:style>
    </dsp:sp>
    <dsp:sp modelId="{30390725-1760-4E27-8ADF-9F6A956B8AE5}">
      <dsp:nvSpPr>
        <dsp:cNvPr id="0" name=""/>
        <dsp:cNvSpPr/>
      </dsp:nvSpPr>
      <dsp:spPr>
        <a:xfrm>
          <a:off x="2874465" y="402354"/>
          <a:ext cx="1859224" cy="2150362"/>
        </a:xfrm>
        <a:prstGeom prst="rect">
          <a:avLst/>
        </a:prstGeom>
        <a:blipFill>
          <a:blip xmlns:r="http://schemas.openxmlformats.org/officeDocument/2006/relationships" r:embed="rId2"/>
          <a:srcRect/>
          <a:stretch>
            <a:fillRect t="-29000" b="-29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1EBC50A-FE8C-4424-9C31-AE6D29E72192}">
      <dsp:nvSpPr>
        <dsp:cNvPr id="0" name=""/>
        <dsp:cNvSpPr/>
      </dsp:nvSpPr>
      <dsp:spPr>
        <a:xfrm>
          <a:off x="2678922" y="2619633"/>
          <a:ext cx="2259041" cy="758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kern="1200" dirty="0"/>
            <a:t>High viral load in MILK</a:t>
          </a:r>
        </a:p>
      </dsp:txBody>
      <dsp:txXfrm>
        <a:off x="2678922" y="2619633"/>
        <a:ext cx="2259041" cy="758887"/>
      </dsp:txXfrm>
    </dsp:sp>
    <dsp:sp modelId="{C6EABD87-8898-47CC-9D32-372EA1E14B0C}">
      <dsp:nvSpPr>
        <dsp:cNvPr id="0" name=""/>
        <dsp:cNvSpPr/>
      </dsp:nvSpPr>
      <dsp:spPr>
        <a:xfrm>
          <a:off x="2683282" y="3480719"/>
          <a:ext cx="2259041" cy="1078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Amplifying in mammary tissue</a:t>
          </a:r>
        </a:p>
      </dsp:txBody>
      <dsp:txXfrm>
        <a:off x="2683282" y="3480719"/>
        <a:ext cx="2259041" cy="1078580"/>
      </dsp:txXfrm>
    </dsp:sp>
    <dsp:sp modelId="{327064B0-CC23-4E45-9965-10FF885C878F}">
      <dsp:nvSpPr>
        <dsp:cNvPr id="0" name=""/>
        <dsp:cNvSpPr/>
      </dsp:nvSpPr>
      <dsp:spPr>
        <a:xfrm>
          <a:off x="5635349" y="1068920"/>
          <a:ext cx="1619874" cy="1530212"/>
        </a:xfrm>
        <a:prstGeom prst="rect">
          <a:avLst/>
        </a:prstGeom>
        <a:blipFill>
          <a:blip xmlns:r="http://schemas.openxmlformats.org/officeDocument/2006/relationships" r:embed="rId3"/>
          <a:srcRect/>
          <a:stretch>
            <a:fillRect l="-28000" r="-28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575E08-FBDC-4DD4-9DB9-DCE6FDF3A9F1}">
      <dsp:nvSpPr>
        <dsp:cNvPr id="0" name=""/>
        <dsp:cNvSpPr/>
      </dsp:nvSpPr>
      <dsp:spPr>
        <a:xfrm>
          <a:off x="5307001" y="2871654"/>
          <a:ext cx="2259041" cy="54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kern="1200" dirty="0"/>
            <a:t>Evidence of virus in tissues highly variable</a:t>
          </a:r>
        </a:p>
      </dsp:txBody>
      <dsp:txXfrm>
        <a:off x="5307001" y="2871654"/>
        <a:ext cx="2259041" cy="540580"/>
      </dsp:txXfrm>
    </dsp:sp>
    <dsp:sp modelId="{D94FCC2E-34FB-4BB3-B918-ADC3E1EE6748}">
      <dsp:nvSpPr>
        <dsp:cNvPr id="0" name=""/>
        <dsp:cNvSpPr/>
      </dsp:nvSpPr>
      <dsp:spPr>
        <a:xfrm>
          <a:off x="5315766" y="2899195"/>
          <a:ext cx="2259041" cy="591184"/>
        </a:xfrm>
        <a:prstGeom prst="rect">
          <a:avLst/>
        </a:prstGeom>
        <a:noFill/>
        <a:ln>
          <a:noFill/>
        </a:ln>
        <a:effectLst/>
      </dsp:spPr>
      <dsp:style>
        <a:lnRef idx="0">
          <a:scrgbClr r="0" g="0" b="0"/>
        </a:lnRef>
        <a:fillRef idx="0">
          <a:scrgbClr r="0" g="0" b="0"/>
        </a:fillRef>
        <a:effectRef idx="0">
          <a:scrgbClr r="0" g="0" b="0"/>
        </a:effectRef>
        <a:fontRef idx="minor"/>
      </dsp:style>
    </dsp:sp>
    <dsp:sp modelId="{F4ABC0B5-4BD7-4185-AE1F-42BF287AA4DD}">
      <dsp:nvSpPr>
        <dsp:cNvPr id="0" name=""/>
        <dsp:cNvSpPr/>
      </dsp:nvSpPr>
      <dsp:spPr>
        <a:xfrm>
          <a:off x="8137892" y="55711"/>
          <a:ext cx="2002539" cy="1706159"/>
        </a:xfrm>
        <a:prstGeom prst="rect">
          <a:avLst/>
        </a:prstGeom>
        <a:blipFill>
          <a:blip xmlns:r="http://schemas.openxmlformats.org/officeDocument/2006/relationships" r:embed="rId4"/>
          <a:srcRect/>
          <a:stretch>
            <a:fillRect l="-26000" r="-26000"/>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369A3A-BF2C-4CC9-A8D2-44D2245C5BAD}">
      <dsp:nvSpPr>
        <dsp:cNvPr id="0" name=""/>
        <dsp:cNvSpPr/>
      </dsp:nvSpPr>
      <dsp:spPr>
        <a:xfrm>
          <a:off x="7977158" y="2107525"/>
          <a:ext cx="2259041" cy="710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b="1"/>
          </a:pPr>
          <a:r>
            <a:rPr lang="en-US" sz="1700" kern="1200" dirty="0"/>
            <a:t>Lateral Transmission occurring</a:t>
          </a:r>
        </a:p>
      </dsp:txBody>
      <dsp:txXfrm>
        <a:off x="7977158" y="2107525"/>
        <a:ext cx="2259041" cy="710808"/>
      </dsp:txXfrm>
    </dsp:sp>
    <dsp:sp modelId="{48612D5E-20E7-43BF-BB6D-7566620C6E5B}">
      <dsp:nvSpPr>
        <dsp:cNvPr id="0" name=""/>
        <dsp:cNvSpPr/>
      </dsp:nvSpPr>
      <dsp:spPr>
        <a:xfrm>
          <a:off x="7949379" y="2848333"/>
          <a:ext cx="2259041" cy="1671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kern="1200" dirty="0"/>
            <a:t>Within dairies</a:t>
          </a:r>
        </a:p>
        <a:p>
          <a:pPr marL="0" lvl="0" indent="0" algn="ctr" defTabSz="711200">
            <a:lnSpc>
              <a:spcPct val="90000"/>
            </a:lnSpc>
            <a:spcBef>
              <a:spcPct val="0"/>
            </a:spcBef>
            <a:spcAft>
              <a:spcPct val="35000"/>
            </a:spcAft>
            <a:buNone/>
          </a:pPr>
          <a:r>
            <a:rPr lang="en-US" sz="1600" kern="1200" dirty="0"/>
            <a:t>Between dairies (Interstate movement)</a:t>
          </a:r>
        </a:p>
        <a:p>
          <a:pPr marL="0" lvl="0" indent="0" algn="ctr" defTabSz="711200">
            <a:lnSpc>
              <a:spcPct val="90000"/>
            </a:lnSpc>
            <a:spcBef>
              <a:spcPct val="0"/>
            </a:spcBef>
            <a:spcAft>
              <a:spcPct val="35000"/>
            </a:spcAft>
            <a:buNone/>
          </a:pPr>
          <a:r>
            <a:rPr lang="en-US" sz="1600" kern="1200" dirty="0"/>
            <a:t>Between sectors of agriculture (poultry)</a:t>
          </a:r>
        </a:p>
      </dsp:txBody>
      <dsp:txXfrm>
        <a:off x="7949379" y="2848333"/>
        <a:ext cx="2259041" cy="16711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20:39:38.903"/>
    </inkml:context>
    <inkml:brush xml:id="br0">
      <inkml:brushProperty name="width" value="0.035" units="cm"/>
      <inkml:brushProperty name="height" value="0.035" units="cm"/>
    </inkml:brush>
  </inkml:definitions>
  <inkml:trace contextRef="#ctx0" brushRef="#br0">29 0 24575,'-5'0'0,"-6"0"0,-1 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41ED5-B2EF-4960-88B0-CD0B529B17CD}"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EDB8B-0792-4F31-A39D-0A4DC039C0CF}" type="slidenum">
              <a:rPr lang="en-US" smtClean="0"/>
              <a:t>‹#›</a:t>
            </a:fld>
            <a:endParaRPr lang="en-US"/>
          </a:p>
        </p:txBody>
      </p:sp>
    </p:spTree>
    <p:extLst>
      <p:ext uri="{BB962C8B-B14F-4D97-AF65-F5344CB8AC3E}">
        <p14:creationId xmlns:p14="http://schemas.microsoft.com/office/powerpoint/2010/main" val="4593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15B652-7063-47A6-9AA0-2D647CEA01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77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Swine Health Protection Act, owners must be licensed in order to feed their pigs human food waste that contains or has had contact with meat, poultry, or fish. The requirement applies to all garbage collected from food production establishments like restaurants, school cafeterias, and food processing plants.</a:t>
            </a:r>
          </a:p>
          <a:p>
            <a:endParaRPr lang="en-US" dirty="0"/>
          </a:p>
          <a:p>
            <a:r>
              <a:rPr lang="en-US" dirty="0"/>
              <a:t>The state also develops the structure for enforcing the Swine Health Protection Act in their state.</a:t>
            </a:r>
          </a:p>
        </p:txBody>
      </p:sp>
      <p:sp>
        <p:nvSpPr>
          <p:cNvPr id="4" name="Slide Number Placeholder 3"/>
          <p:cNvSpPr>
            <a:spLocks noGrp="1"/>
          </p:cNvSpPr>
          <p:nvPr>
            <p:ph type="sldNum" sz="quarter" idx="5"/>
          </p:nvPr>
        </p:nvSpPr>
        <p:spPr/>
        <p:txBody>
          <a:bodyPr/>
          <a:lstStyle/>
          <a:p>
            <a:fld id="{0A3EDB8B-0792-4F31-A39D-0A4DC039C0CF}" type="slidenum">
              <a:rPr lang="en-US" smtClean="0"/>
              <a:t>15</a:t>
            </a:fld>
            <a:endParaRPr lang="en-US"/>
          </a:p>
        </p:txBody>
      </p:sp>
    </p:spTree>
    <p:extLst>
      <p:ext uri="{BB962C8B-B14F-4D97-AF65-F5344CB8AC3E}">
        <p14:creationId xmlns:p14="http://schemas.microsoft.com/office/powerpoint/2010/main" val="2666470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EDB8B-0792-4F31-A39D-0A4DC039C0CF}" type="slidenum">
              <a:rPr lang="en-US" smtClean="0"/>
              <a:t>23</a:t>
            </a:fld>
            <a:endParaRPr lang="en-US"/>
          </a:p>
        </p:txBody>
      </p:sp>
    </p:spTree>
    <p:extLst>
      <p:ext uri="{BB962C8B-B14F-4D97-AF65-F5344CB8AC3E}">
        <p14:creationId xmlns:p14="http://schemas.microsoft.com/office/powerpoint/2010/main" val="4204335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enveloped RNA virus</a:t>
            </a:r>
          </a:p>
          <a:p>
            <a:r>
              <a:rPr lang="en-US" dirty="0"/>
              <a:t>Over 60 strains</a:t>
            </a:r>
          </a:p>
          <a:p>
            <a:r>
              <a:rPr lang="en-US" dirty="0"/>
              <a:t>Minimal cross protection – significant impact on the ability to use vaccination</a:t>
            </a:r>
          </a:p>
          <a:p>
            <a:r>
              <a:rPr lang="en-US" dirty="0"/>
              <a:t>Vaccine must be made after outbreak has been detected.</a:t>
            </a:r>
          </a:p>
          <a:p>
            <a:r>
              <a:rPr lang="en-US" dirty="0"/>
              <a:t>Survives well in the environment, milk, bones, tissue, meat products</a:t>
            </a:r>
          </a:p>
        </p:txBody>
      </p:sp>
      <p:sp>
        <p:nvSpPr>
          <p:cNvPr id="4" name="Slide Number Placeholder 3"/>
          <p:cNvSpPr>
            <a:spLocks noGrp="1"/>
          </p:cNvSpPr>
          <p:nvPr>
            <p:ph type="sldNum" sz="quarter" idx="5"/>
          </p:nvPr>
        </p:nvSpPr>
        <p:spPr/>
        <p:txBody>
          <a:bodyPr/>
          <a:lstStyle/>
          <a:p>
            <a:fld id="{52C85B85-78E7-4CF6-898E-5BB837B7D616}" type="slidenum">
              <a:rPr lang="en-US" smtClean="0"/>
              <a:t>24</a:t>
            </a:fld>
            <a:endParaRPr lang="en-US"/>
          </a:p>
        </p:txBody>
      </p:sp>
    </p:spTree>
    <p:extLst>
      <p:ext uri="{BB962C8B-B14F-4D97-AF65-F5344CB8AC3E}">
        <p14:creationId xmlns:p14="http://schemas.microsoft.com/office/powerpoint/2010/main" val="250875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EDB8B-0792-4F31-A39D-0A4DC039C0CF}" type="slidenum">
              <a:rPr lang="en-US" smtClean="0"/>
              <a:t>25</a:t>
            </a:fld>
            <a:endParaRPr lang="en-US"/>
          </a:p>
        </p:txBody>
      </p:sp>
    </p:spTree>
    <p:extLst>
      <p:ext uri="{BB962C8B-B14F-4D97-AF65-F5344CB8AC3E}">
        <p14:creationId xmlns:p14="http://schemas.microsoft.com/office/powerpoint/2010/main" val="2364086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Mortality generally low </a:t>
            </a:r>
          </a:p>
          <a:p>
            <a:r>
              <a:rPr lang="en-US" dirty="0"/>
              <a:t>Mortality can be high in young animals and some wildlife species.</a:t>
            </a:r>
          </a:p>
          <a:p>
            <a:r>
              <a:rPr lang="en-US" dirty="0"/>
              <a:t>Sequelae may include decreased milk yield, permanent hoof </a:t>
            </a:r>
          </a:p>
          <a:p>
            <a:r>
              <a:rPr lang="en-US" dirty="0"/>
              <a:t>damage and chronic mastitis.</a:t>
            </a:r>
          </a:p>
          <a:p>
            <a:r>
              <a:rPr lang="en-US" dirty="0"/>
              <a:t>Presentation variable with species affected.  </a:t>
            </a:r>
          </a:p>
          <a:p>
            <a:r>
              <a:rPr lang="en-US" dirty="0"/>
              <a:t> </a:t>
            </a:r>
          </a:p>
        </p:txBody>
      </p:sp>
      <p:sp>
        <p:nvSpPr>
          <p:cNvPr id="4" name="Slide Number Placeholder 3"/>
          <p:cNvSpPr>
            <a:spLocks noGrp="1"/>
          </p:cNvSpPr>
          <p:nvPr>
            <p:ph type="sldNum" sz="quarter" idx="5"/>
          </p:nvPr>
        </p:nvSpPr>
        <p:spPr/>
        <p:txBody>
          <a:bodyPr/>
          <a:lstStyle/>
          <a:p>
            <a:fld id="{52C85B85-78E7-4CF6-898E-5BB837B7D616}" type="slidenum">
              <a:rPr lang="en-US" smtClean="0"/>
              <a:t>26</a:t>
            </a:fld>
            <a:endParaRPr lang="en-US"/>
          </a:p>
        </p:txBody>
      </p:sp>
    </p:spTree>
    <p:extLst>
      <p:ext uri="{BB962C8B-B14F-4D97-AF65-F5344CB8AC3E}">
        <p14:creationId xmlns:p14="http://schemas.microsoft.com/office/powerpoint/2010/main" val="2103118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6C6E00B-67D5-FF71-211B-9A2CEED0CA9A}"/>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6D1FA6A2-0086-41F5-E7EF-88D19715FE41}"/>
              </a:ext>
            </a:extLst>
          </p:cNvPr>
          <p:cNvSpPr>
            <a:spLocks noGrp="1"/>
          </p:cNvSpPr>
          <p:nvPr>
            <p:ph type="body" idx="1"/>
          </p:nvPr>
        </p:nvSpPr>
        <p:spPr/>
        <p:txBody>
          <a:bodyPr/>
          <a:lstStyle/>
          <a:p>
            <a:pPr>
              <a:defRPr/>
            </a:pPr>
            <a:r>
              <a:rPr lang="en-US" altLang="en-US" dirty="0">
                <a:latin typeface="Arial" panose="020B0604020202020204" pitchFamily="34" charset="0"/>
              </a:rPr>
              <a:t>Let’s look at a few examples of some outbreaks. Prior to 1929, FMD was present in several U.S. states, generally due to the importation of infected animals or their products. </a:t>
            </a:r>
            <a:r>
              <a:rPr lang="en-US" dirty="0"/>
              <a:t>The largest outbreak was in 1914 as the virus spread throughout a Chicago stockyard. </a:t>
            </a:r>
            <a:r>
              <a:rPr lang="en-US" altLang="en-US" dirty="0">
                <a:latin typeface="Arial" panose="020B0604020202020204" pitchFamily="34" charset="0"/>
              </a:rPr>
              <a:t>In 1929, restrictions were imposed on imported animals and products from infected countries, reducing the number of outbreaks. </a:t>
            </a:r>
            <a:r>
              <a:rPr lang="en-US" dirty="0"/>
              <a:t>All of the outbreaks were controlled by stop movement and eradication of affected herds. In all, the U.S. had 9 outbreaks of FMD, involving 25 states, nearly 6,000 herds, and more than 300,000 animals. The U.S. has remained FMD free since the last outbreak in 1929. Similarly, FMD outbreaks occurred in Canada and Mexico. From 1951–1952, Canada had an FMD outbreak that affected only 42 premises and led to the depopulation of fewer than 5,000 animals.</a:t>
            </a:r>
            <a:r>
              <a:rPr lang="en-US" baseline="30000" dirty="0"/>
              <a:t>1</a:t>
            </a:r>
            <a:r>
              <a:rPr lang="en-US" dirty="0"/>
              <a:t> However, the outbreak still cost approximately $722 million Canadian, plus one year’s loss of livestock and livestock product trade (nearly $5 billion USD in 2015 dollars). This outbreak demonstrates that even a small outbreak can have substantial economic impacts. FMD has not been reported in Canada since 1952.</a:t>
            </a:r>
          </a:p>
          <a:p>
            <a:pPr>
              <a:defRPr/>
            </a:pPr>
            <a:r>
              <a:rPr lang="en-US" dirty="0"/>
              <a:t>A 1997 FMD epidemic in Taiwan resulted in the destruction of more than 4 million pigs on 6,147 premises. The epidemic cost the country roughly $560 million USD when indemnities, vaccines, carcass disposal, and loss of market value were considered.</a:t>
            </a:r>
            <a:r>
              <a:rPr lang="en-US" baseline="30000" dirty="0"/>
              <a:t>2</a:t>
            </a:r>
            <a:r>
              <a:rPr lang="en-US" dirty="0"/>
              <a:t> </a:t>
            </a:r>
          </a:p>
          <a:p>
            <a:pPr>
              <a:defRPr/>
            </a:pPr>
            <a:endParaRPr lang="en-US" altLang="en-US" dirty="0">
              <a:latin typeface="Arial" panose="020B0604020202020204" pitchFamily="34" charset="0"/>
            </a:endParaRPr>
          </a:p>
          <a:p>
            <a:pPr>
              <a:defRPr/>
            </a:pPr>
            <a:endParaRPr lang="en-US" dirty="0"/>
          </a:p>
        </p:txBody>
      </p:sp>
      <p:sp>
        <p:nvSpPr>
          <p:cNvPr id="37892" name="Slide Number Placeholder 3">
            <a:extLst>
              <a:ext uri="{FF2B5EF4-FFF2-40B4-BE49-F238E27FC236}">
                <a16:creationId xmlns:a16="http://schemas.microsoft.com/office/drawing/2014/main" id="{1DA13BA3-7076-4443-F442-D64F32C076C0}"/>
              </a:ext>
            </a:extLst>
          </p:cNvPr>
          <p:cNvSpPr>
            <a:spLocks noGrp="1"/>
          </p:cNvSpPr>
          <p:nvPr>
            <p:ph type="sldNum" sz="quarter" idx="5"/>
          </p:nvPr>
        </p:nvSpPr>
        <p:spPr>
          <a:noFill/>
        </p:spPr>
        <p:txBody>
          <a:bodyPr/>
          <a:lstStyle>
            <a:lvl1pPr defTabSz="931863">
              <a:defRPr sz="4500">
                <a:solidFill>
                  <a:schemeClr val="tx1"/>
                </a:solidFill>
                <a:latin typeface="Verdana" panose="020B0604030504040204" pitchFamily="34" charset="0"/>
                <a:cs typeface="Arial" panose="020B0604020202020204" pitchFamily="34" charset="0"/>
              </a:defRPr>
            </a:lvl1pPr>
            <a:lvl2pPr marL="742950" indent="-285750" defTabSz="931863">
              <a:defRPr sz="4500">
                <a:solidFill>
                  <a:schemeClr val="tx1"/>
                </a:solidFill>
                <a:latin typeface="Verdana" panose="020B0604030504040204" pitchFamily="34" charset="0"/>
                <a:cs typeface="Arial" panose="020B0604020202020204" pitchFamily="34" charset="0"/>
              </a:defRPr>
            </a:lvl2pPr>
            <a:lvl3pPr marL="1143000" indent="-228600" defTabSz="931863">
              <a:defRPr sz="4500">
                <a:solidFill>
                  <a:schemeClr val="tx1"/>
                </a:solidFill>
                <a:latin typeface="Verdana" panose="020B0604030504040204" pitchFamily="34" charset="0"/>
                <a:cs typeface="Arial" panose="020B0604020202020204" pitchFamily="34" charset="0"/>
              </a:defRPr>
            </a:lvl3pPr>
            <a:lvl4pPr marL="1600200" indent="-228600" defTabSz="931863">
              <a:defRPr sz="4500">
                <a:solidFill>
                  <a:schemeClr val="tx1"/>
                </a:solidFill>
                <a:latin typeface="Verdana" panose="020B0604030504040204" pitchFamily="34" charset="0"/>
                <a:cs typeface="Arial" panose="020B0604020202020204" pitchFamily="34" charset="0"/>
              </a:defRPr>
            </a:lvl4pPr>
            <a:lvl5pPr marL="2057400" indent="-228600" defTabSz="931863">
              <a:defRPr sz="4500">
                <a:solidFill>
                  <a:schemeClr val="tx1"/>
                </a:solidFill>
                <a:latin typeface="Verdana" panose="020B0604030504040204" pitchFamily="34" charset="0"/>
                <a:cs typeface="Arial" panose="020B0604020202020204" pitchFamily="34" charset="0"/>
              </a:defRPr>
            </a:lvl5pPr>
            <a:lvl6pPr marL="2514600" indent="-228600" defTabSz="931863" eaLnBrk="0" fontAlgn="base" hangingPunct="0">
              <a:spcBef>
                <a:spcPct val="0"/>
              </a:spcBef>
              <a:spcAft>
                <a:spcPct val="0"/>
              </a:spcAft>
              <a:defRPr sz="4500">
                <a:solidFill>
                  <a:schemeClr val="tx1"/>
                </a:solidFill>
                <a:latin typeface="Verdana" panose="020B0604030504040204" pitchFamily="34" charset="0"/>
                <a:cs typeface="Arial" panose="020B0604020202020204" pitchFamily="34" charset="0"/>
              </a:defRPr>
            </a:lvl6pPr>
            <a:lvl7pPr marL="2971800" indent="-228600" defTabSz="931863" eaLnBrk="0" fontAlgn="base" hangingPunct="0">
              <a:spcBef>
                <a:spcPct val="0"/>
              </a:spcBef>
              <a:spcAft>
                <a:spcPct val="0"/>
              </a:spcAft>
              <a:defRPr sz="4500">
                <a:solidFill>
                  <a:schemeClr val="tx1"/>
                </a:solidFill>
                <a:latin typeface="Verdana" panose="020B0604030504040204" pitchFamily="34" charset="0"/>
                <a:cs typeface="Arial" panose="020B0604020202020204" pitchFamily="34" charset="0"/>
              </a:defRPr>
            </a:lvl7pPr>
            <a:lvl8pPr marL="3429000" indent="-228600" defTabSz="931863" eaLnBrk="0" fontAlgn="base" hangingPunct="0">
              <a:spcBef>
                <a:spcPct val="0"/>
              </a:spcBef>
              <a:spcAft>
                <a:spcPct val="0"/>
              </a:spcAft>
              <a:defRPr sz="4500">
                <a:solidFill>
                  <a:schemeClr val="tx1"/>
                </a:solidFill>
                <a:latin typeface="Verdana" panose="020B0604030504040204" pitchFamily="34" charset="0"/>
                <a:cs typeface="Arial" panose="020B0604020202020204" pitchFamily="34" charset="0"/>
              </a:defRPr>
            </a:lvl8pPr>
            <a:lvl9pPr marL="3886200" indent="-228600" defTabSz="931863" eaLnBrk="0" fontAlgn="base" hangingPunct="0">
              <a:spcBef>
                <a:spcPct val="0"/>
              </a:spcBef>
              <a:spcAft>
                <a:spcPct val="0"/>
              </a:spcAft>
              <a:defRPr sz="4500">
                <a:solidFill>
                  <a:schemeClr val="tx1"/>
                </a:solidFill>
                <a:latin typeface="Verdana" panose="020B0604030504040204" pitchFamily="34" charset="0"/>
                <a:cs typeface="Arial" panose="020B0604020202020204" pitchFamily="34" charset="0"/>
              </a:defRPr>
            </a:lvl9pPr>
          </a:lstStyle>
          <a:p>
            <a:fld id="{6F1DADB3-49AB-4226-98F3-93CF38DE7B36}" type="slidenum">
              <a:rPr lang="en-US" altLang="en-US" sz="1200">
                <a:latin typeface="Arial" panose="020B0604020202020204" pitchFamily="34" charset="0"/>
              </a:rPr>
              <a:pPr/>
              <a:t>28</a:t>
            </a:fld>
            <a:endParaRPr lang="en-US" altLang="en-US" sz="12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C7A53C84-EEE8-F056-4EC3-C08FF1293878}"/>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6EFDA4A4-5CD4-422F-879A-7B59F36E835A}"/>
              </a:ext>
            </a:extLst>
          </p:cNvPr>
          <p:cNvSpPr>
            <a:spLocks noGrp="1"/>
          </p:cNvSpPr>
          <p:nvPr>
            <p:ph type="body" idx="1"/>
          </p:nvPr>
        </p:nvSpPr>
        <p:spPr/>
        <p:txBody>
          <a:bodyPr/>
          <a:lstStyle/>
          <a:p>
            <a:pPr>
              <a:defRPr/>
            </a:pPr>
            <a:r>
              <a:rPr lang="en-US" altLang="en-US" dirty="0">
                <a:latin typeface="Arial" panose="020B0604020202020204" pitchFamily="34" charset="0"/>
              </a:rPr>
              <a:t>One of the largest foot and mouth disease outbreaks in recent history occurred in the United Kingdom in 2001. </a:t>
            </a:r>
            <a:r>
              <a:rPr lang="en-US" dirty="0"/>
              <a:t>resulting in total estimated losses of approximately(~$6.3 billion USD dollars)</a:t>
            </a:r>
            <a:r>
              <a:rPr lang="en-US" altLang="en-US" dirty="0">
                <a:latin typeface="Arial" panose="020B0604020202020204" pitchFamily="34" charset="0"/>
              </a:rPr>
              <a:t> from losses in agriculture and the food chain, plus an addition 2.7 to 3.2 billion pounds from lost tourism (roughly 10 billion U.S. dollars total).</a:t>
            </a:r>
            <a:r>
              <a:rPr lang="en-US" altLang="en-US" baseline="30000" dirty="0">
                <a:latin typeface="Arial" panose="020B0604020202020204" pitchFamily="34" charset="0"/>
              </a:rPr>
              <a:t>1</a:t>
            </a:r>
            <a:r>
              <a:rPr lang="en-US" altLang="en-US" dirty="0">
                <a:latin typeface="Arial" panose="020B0604020202020204" pitchFamily="34" charset="0"/>
              </a:rPr>
              <a:t> </a:t>
            </a:r>
            <a:r>
              <a:rPr lang="en-US" dirty="0"/>
              <a:t>The United Kingdom attempted FMD control and elimination through a ring depopulation and “stamping out” approach. All susceptible animals within a 3 kilometer radius, regardless of infection status, were depopulated. More than 4 million animals were destroyed to control this disease, and an additional 2.5 million were euthanized for welfare reasons. Despite all control and elimination efforts, the virus spread from the United Kingdom to Ireland and mainland Europe, including France and the Netherlands.</a:t>
            </a:r>
          </a:p>
          <a:p>
            <a:pPr>
              <a:defRPr/>
            </a:pPr>
            <a:endParaRPr lang="en-US" dirty="0"/>
          </a:p>
          <a:p>
            <a:pPr>
              <a:defRPr/>
            </a:pPr>
            <a:r>
              <a:rPr lang="en-US" dirty="0"/>
              <a:t> A 2010-2011 outbreak in South Korea was the largest ever to be reported for that country, with about 3,700 farms affected. Both depopulation and emergency vaccination were implemented; nearly 3.5 million cattle and pigs were depopulated. This outbreak has caused estimated losses of nearly $1.9 billion USD in 2015 dollars. Sporadic outbreaks continued to occur in South Korea during 2016 and 2017. These outbreaks have occurred despite vaccination efforts being used in the country since 2010. </a:t>
            </a:r>
            <a:r>
              <a:rPr lang="en-US" altLang="en-US" dirty="0">
                <a:latin typeface="Arial" panose="020B0604020202020204" pitchFamily="34" charset="0"/>
              </a:rPr>
              <a:t>All of these outbreaks demonstrate that despite control efforts, the disease spreads quickly, affects large numbers of animals, and results in substantial economic impacts. Many countries had long periods of freedom from the disease prior to their outbreaks.</a:t>
            </a:r>
            <a:endParaRPr lang="en-US" dirty="0"/>
          </a:p>
          <a:p>
            <a:pPr>
              <a:defRPr/>
            </a:pPr>
            <a:endParaRPr lang="en-US" sz="900" dirty="0"/>
          </a:p>
          <a:p>
            <a:pPr>
              <a:defRPr/>
            </a:pPr>
            <a:endParaRPr lang="en-US" dirty="0"/>
          </a:p>
        </p:txBody>
      </p:sp>
      <p:sp>
        <p:nvSpPr>
          <p:cNvPr id="39940" name="Slide Number Placeholder 3">
            <a:extLst>
              <a:ext uri="{FF2B5EF4-FFF2-40B4-BE49-F238E27FC236}">
                <a16:creationId xmlns:a16="http://schemas.microsoft.com/office/drawing/2014/main" id="{F5A76A6B-20A1-1ABA-EE8C-82EE096FB590}"/>
              </a:ext>
            </a:extLst>
          </p:cNvPr>
          <p:cNvSpPr>
            <a:spLocks noGrp="1"/>
          </p:cNvSpPr>
          <p:nvPr>
            <p:ph type="sldNum" sz="quarter" idx="5"/>
          </p:nvPr>
        </p:nvSpPr>
        <p:spPr>
          <a:noFill/>
        </p:spPr>
        <p:txBody>
          <a:bodyPr/>
          <a:lstStyle>
            <a:lvl1pPr defTabSz="931863">
              <a:defRPr sz="4500">
                <a:solidFill>
                  <a:schemeClr val="tx1"/>
                </a:solidFill>
                <a:latin typeface="Verdana" panose="020B0604030504040204" pitchFamily="34" charset="0"/>
                <a:cs typeface="Arial" panose="020B0604020202020204" pitchFamily="34" charset="0"/>
              </a:defRPr>
            </a:lvl1pPr>
            <a:lvl2pPr marL="742950" indent="-285750" defTabSz="931863">
              <a:defRPr sz="4500">
                <a:solidFill>
                  <a:schemeClr val="tx1"/>
                </a:solidFill>
                <a:latin typeface="Verdana" panose="020B0604030504040204" pitchFamily="34" charset="0"/>
                <a:cs typeface="Arial" panose="020B0604020202020204" pitchFamily="34" charset="0"/>
              </a:defRPr>
            </a:lvl2pPr>
            <a:lvl3pPr marL="1143000" indent="-228600" defTabSz="931863">
              <a:defRPr sz="4500">
                <a:solidFill>
                  <a:schemeClr val="tx1"/>
                </a:solidFill>
                <a:latin typeface="Verdana" panose="020B0604030504040204" pitchFamily="34" charset="0"/>
                <a:cs typeface="Arial" panose="020B0604020202020204" pitchFamily="34" charset="0"/>
              </a:defRPr>
            </a:lvl3pPr>
            <a:lvl4pPr marL="1600200" indent="-228600" defTabSz="931863">
              <a:defRPr sz="4500">
                <a:solidFill>
                  <a:schemeClr val="tx1"/>
                </a:solidFill>
                <a:latin typeface="Verdana" panose="020B0604030504040204" pitchFamily="34" charset="0"/>
                <a:cs typeface="Arial" panose="020B0604020202020204" pitchFamily="34" charset="0"/>
              </a:defRPr>
            </a:lvl4pPr>
            <a:lvl5pPr marL="2057400" indent="-228600" defTabSz="931863">
              <a:defRPr sz="4500">
                <a:solidFill>
                  <a:schemeClr val="tx1"/>
                </a:solidFill>
                <a:latin typeface="Verdana" panose="020B0604030504040204" pitchFamily="34" charset="0"/>
                <a:cs typeface="Arial" panose="020B0604020202020204" pitchFamily="34" charset="0"/>
              </a:defRPr>
            </a:lvl5pPr>
            <a:lvl6pPr marL="2514600" indent="-228600" defTabSz="931863" eaLnBrk="0" fontAlgn="base" hangingPunct="0">
              <a:spcBef>
                <a:spcPct val="0"/>
              </a:spcBef>
              <a:spcAft>
                <a:spcPct val="0"/>
              </a:spcAft>
              <a:defRPr sz="4500">
                <a:solidFill>
                  <a:schemeClr val="tx1"/>
                </a:solidFill>
                <a:latin typeface="Verdana" panose="020B0604030504040204" pitchFamily="34" charset="0"/>
                <a:cs typeface="Arial" panose="020B0604020202020204" pitchFamily="34" charset="0"/>
              </a:defRPr>
            </a:lvl6pPr>
            <a:lvl7pPr marL="2971800" indent="-228600" defTabSz="931863" eaLnBrk="0" fontAlgn="base" hangingPunct="0">
              <a:spcBef>
                <a:spcPct val="0"/>
              </a:spcBef>
              <a:spcAft>
                <a:spcPct val="0"/>
              </a:spcAft>
              <a:defRPr sz="4500">
                <a:solidFill>
                  <a:schemeClr val="tx1"/>
                </a:solidFill>
                <a:latin typeface="Verdana" panose="020B0604030504040204" pitchFamily="34" charset="0"/>
                <a:cs typeface="Arial" panose="020B0604020202020204" pitchFamily="34" charset="0"/>
              </a:defRPr>
            </a:lvl7pPr>
            <a:lvl8pPr marL="3429000" indent="-228600" defTabSz="931863" eaLnBrk="0" fontAlgn="base" hangingPunct="0">
              <a:spcBef>
                <a:spcPct val="0"/>
              </a:spcBef>
              <a:spcAft>
                <a:spcPct val="0"/>
              </a:spcAft>
              <a:defRPr sz="4500">
                <a:solidFill>
                  <a:schemeClr val="tx1"/>
                </a:solidFill>
                <a:latin typeface="Verdana" panose="020B0604030504040204" pitchFamily="34" charset="0"/>
                <a:cs typeface="Arial" panose="020B0604020202020204" pitchFamily="34" charset="0"/>
              </a:defRPr>
            </a:lvl8pPr>
            <a:lvl9pPr marL="3886200" indent="-228600" defTabSz="931863" eaLnBrk="0" fontAlgn="base" hangingPunct="0">
              <a:spcBef>
                <a:spcPct val="0"/>
              </a:spcBef>
              <a:spcAft>
                <a:spcPct val="0"/>
              </a:spcAft>
              <a:defRPr sz="4500">
                <a:solidFill>
                  <a:schemeClr val="tx1"/>
                </a:solidFill>
                <a:latin typeface="Verdana" panose="020B0604030504040204" pitchFamily="34" charset="0"/>
                <a:cs typeface="Arial" panose="020B0604020202020204" pitchFamily="34" charset="0"/>
              </a:defRPr>
            </a:lvl9pPr>
          </a:lstStyle>
          <a:p>
            <a:fld id="{7D0DBAAA-4FB4-41B4-8B5F-3427ACA093F1}" type="slidenum">
              <a:rPr lang="en-US" altLang="en-US" sz="1200">
                <a:latin typeface="Arial" panose="020B0604020202020204" pitchFamily="34" charset="0"/>
              </a:rPr>
              <a:pPr/>
              <a:t>29</a:t>
            </a:fld>
            <a:endParaRPr lang="en-US" altLang="en-US" sz="12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African countries including South Africa, Zambia, Namibia, Mozambique, Algeria, (Burkina Faso &amp; Libya 2025)</a:t>
            </a:r>
          </a:p>
          <a:p>
            <a:endParaRPr lang="en-US" dirty="0"/>
          </a:p>
          <a:p>
            <a:r>
              <a:rPr lang="en-US" dirty="0"/>
              <a:t>Mideast areas from Turkey, Jordan, Palestine, Iran, Bahrain, (Iraq, Israel 2025)</a:t>
            </a:r>
          </a:p>
          <a:p>
            <a:endParaRPr lang="en-US" dirty="0"/>
          </a:p>
          <a:p>
            <a:r>
              <a:rPr lang="en-US" dirty="0"/>
              <a:t>South Asia  including Bangladesh, India, (Cambodia 2025)</a:t>
            </a:r>
          </a:p>
          <a:p>
            <a:endParaRPr lang="en-US" dirty="0"/>
          </a:p>
          <a:p>
            <a:r>
              <a:rPr lang="en-US" dirty="0"/>
              <a:t>China and Korea 2025</a:t>
            </a:r>
          </a:p>
        </p:txBody>
      </p:sp>
      <p:sp>
        <p:nvSpPr>
          <p:cNvPr id="4" name="Slide Number Placeholder 3"/>
          <p:cNvSpPr>
            <a:spLocks noGrp="1"/>
          </p:cNvSpPr>
          <p:nvPr>
            <p:ph type="sldNum" sz="quarter" idx="5"/>
          </p:nvPr>
        </p:nvSpPr>
        <p:spPr/>
        <p:txBody>
          <a:bodyPr/>
          <a:lstStyle/>
          <a:p>
            <a:fld id="{52C85B85-78E7-4CF6-898E-5BB837B7D616}" type="slidenum">
              <a:rPr lang="en-US" smtClean="0"/>
              <a:t>30</a:t>
            </a:fld>
            <a:endParaRPr lang="en-US"/>
          </a:p>
        </p:txBody>
      </p:sp>
    </p:spTree>
    <p:extLst>
      <p:ext uri="{BB962C8B-B14F-4D97-AF65-F5344CB8AC3E}">
        <p14:creationId xmlns:p14="http://schemas.microsoft.com/office/powerpoint/2010/main" val="2215995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 status on this map has a significant impact on the industries within each country.   Trade restrictions center on the status of a country or region.  This trade includes not only live animals but also animal products.  </a:t>
            </a:r>
          </a:p>
          <a:p>
            <a:endParaRPr lang="en-US" dirty="0"/>
          </a:p>
          <a:p>
            <a:r>
              <a:rPr lang="en-US" dirty="0"/>
              <a:t>This map is updated by WOAH, the World Organization for Animal Health.</a:t>
            </a:r>
          </a:p>
          <a:p>
            <a:endParaRPr lang="en-US" dirty="0"/>
          </a:p>
          <a:p>
            <a:r>
              <a:rPr lang="en-US" dirty="0"/>
              <a:t>The countries in green, are recognized as free from FMD without vaccination, The countries in lighter green are recognized as free from FMD with vaccination, and the countries in red are recognized no longer being free of FMD</a:t>
            </a:r>
          </a:p>
          <a:p>
            <a:endParaRPr lang="en-US" dirty="0"/>
          </a:p>
          <a:p>
            <a:r>
              <a:rPr lang="en-US" dirty="0"/>
              <a:t>The countries in tan are zones without an official status for FMD.</a:t>
            </a:r>
          </a:p>
          <a:p>
            <a:endParaRPr lang="en-US" dirty="0"/>
          </a:p>
          <a:p>
            <a:r>
              <a:rPr lang="en-US" dirty="0"/>
              <a:t>Map of FMD events since April 2025. Reported to WOAH.  </a:t>
            </a:r>
          </a:p>
        </p:txBody>
      </p:sp>
      <p:sp>
        <p:nvSpPr>
          <p:cNvPr id="4" name="Slide Number Placeholder 3"/>
          <p:cNvSpPr>
            <a:spLocks noGrp="1"/>
          </p:cNvSpPr>
          <p:nvPr>
            <p:ph type="sldNum" sz="quarter" idx="5"/>
          </p:nvPr>
        </p:nvSpPr>
        <p:spPr/>
        <p:txBody>
          <a:bodyPr/>
          <a:lstStyle/>
          <a:p>
            <a:fld id="{52C85B85-78E7-4CF6-898E-5BB837B7D616}" type="slidenum">
              <a:rPr lang="en-US" smtClean="0"/>
              <a:t>31</a:t>
            </a:fld>
            <a:endParaRPr lang="en-US"/>
          </a:p>
        </p:txBody>
      </p:sp>
    </p:spTree>
    <p:extLst>
      <p:ext uri="{BB962C8B-B14F-4D97-AF65-F5344CB8AC3E}">
        <p14:creationId xmlns:p14="http://schemas.microsoft.com/office/powerpoint/2010/main" val="2785241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studies suggest the virus remains viable, on average, for 3 months or less in the environment. In colder environments, longer survival up to 6 months may be possible</a:t>
            </a:r>
          </a:p>
          <a:p>
            <a:endParaRPr lang="en-US" dirty="0"/>
          </a:p>
          <a:p>
            <a:r>
              <a:rPr lang="en-US" dirty="0"/>
              <a:t>The virus may persist in meat, and milk and milk products.</a:t>
            </a:r>
          </a:p>
        </p:txBody>
      </p:sp>
      <p:sp>
        <p:nvSpPr>
          <p:cNvPr id="4" name="Slide Number Placeholder 3"/>
          <p:cNvSpPr>
            <a:spLocks noGrp="1"/>
          </p:cNvSpPr>
          <p:nvPr>
            <p:ph type="sldNum" sz="quarter" idx="5"/>
          </p:nvPr>
        </p:nvSpPr>
        <p:spPr/>
        <p:txBody>
          <a:bodyPr/>
          <a:lstStyle/>
          <a:p>
            <a:fld id="{52C85B85-78E7-4CF6-898E-5BB837B7D616}" type="slidenum">
              <a:rPr lang="en-US" smtClean="0"/>
              <a:t>33</a:t>
            </a:fld>
            <a:endParaRPr lang="en-US"/>
          </a:p>
        </p:txBody>
      </p:sp>
    </p:spTree>
    <p:extLst>
      <p:ext uri="{BB962C8B-B14F-4D97-AF65-F5344CB8AC3E}">
        <p14:creationId xmlns:p14="http://schemas.microsoft.com/office/powerpoint/2010/main" val="379713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Screwworm myiasis is caused by a parasitic infection of they fly larvae of the family </a:t>
            </a:r>
            <a:r>
              <a:rPr lang="en-US" altLang="en-US" dirty="0" err="1"/>
              <a:t>Calliphoridae</a:t>
            </a:r>
            <a:r>
              <a:rPr lang="en-US" altLang="en-US" dirty="0"/>
              <a:t>.</a:t>
            </a:r>
          </a:p>
          <a:p>
            <a:r>
              <a:rPr lang="en-US" altLang="en-US" i="0" dirty="0"/>
              <a:t>The New World Screwworm is a member of this family and its scientific name is </a:t>
            </a:r>
            <a:r>
              <a:rPr lang="en-US" altLang="en-US" i="1" dirty="0" err="1"/>
              <a:t>Cochliomyia</a:t>
            </a:r>
            <a:r>
              <a:rPr lang="en-US" altLang="en-US" i="1" dirty="0"/>
              <a:t> </a:t>
            </a:r>
            <a:r>
              <a:rPr lang="en-US" altLang="en-US" i="1" dirty="0" err="1"/>
              <a:t>hominivorax</a:t>
            </a:r>
            <a:r>
              <a:rPr lang="en-US" altLang="en-US" dirty="0"/>
              <a:t> (New World Screwworm). </a:t>
            </a:r>
          </a:p>
          <a:p>
            <a:endParaRPr lang="en-US" altLang="en-US" dirty="0"/>
          </a:p>
          <a:p>
            <a:r>
              <a:rPr lang="en-US" altLang="en-US" dirty="0"/>
              <a:t>The New World Screwworm is found</a:t>
            </a:r>
            <a:r>
              <a:rPr lang="en-US" altLang="en-US" baseline="0" dirty="0"/>
              <a:t> primarily</a:t>
            </a:r>
            <a:r>
              <a:rPr lang="en-US" altLang="en-US" dirty="0"/>
              <a:t> in warmer regions</a:t>
            </a:r>
            <a:r>
              <a:rPr lang="en-US" altLang="en-US" baseline="0" dirty="0"/>
              <a:t> of the </a:t>
            </a:r>
            <a:r>
              <a:rPr lang="en-US" altLang="en-US" dirty="0"/>
              <a:t>Western Hemisphere.</a:t>
            </a:r>
          </a:p>
          <a:p>
            <a:endParaRPr lang="en-US" altLang="en-US" dirty="0"/>
          </a:p>
          <a:p>
            <a:r>
              <a:rPr lang="en-US" altLang="en-US" dirty="0"/>
              <a:t>Any warm-blooded animal, including humans, is susceptible to infestation. It has rarely been seen in birds and only anecdotal reports in reptiles..</a:t>
            </a:r>
            <a:endParaRPr lang="en-US" b="1" dirty="0"/>
          </a:p>
          <a:p>
            <a:pPr lvl="0"/>
            <a:endParaRPr lang="en-US" b="0" dirty="0"/>
          </a:p>
          <a:p>
            <a:pPr lvl="0"/>
            <a:r>
              <a:rPr lang="en-US" b="0" dirty="0">
                <a:solidFill>
                  <a:srgbClr val="FF0000"/>
                </a:solidFill>
              </a:rPr>
              <a:t>New</a:t>
            </a:r>
            <a:r>
              <a:rPr lang="en-US" b="0" baseline="0" dirty="0">
                <a:solidFill>
                  <a:srgbClr val="FF0000"/>
                </a:solidFill>
              </a:rPr>
              <a:t> World Screwworm </a:t>
            </a:r>
            <a:r>
              <a:rPr lang="en-US" b="0" dirty="0"/>
              <a:t>Larvae (maggots) are unique in requiring living flesh for development.</a:t>
            </a:r>
          </a:p>
          <a:p>
            <a:pPr lvl="0"/>
            <a:endParaRPr lang="en-US" b="0" dirty="0"/>
          </a:p>
        </p:txBody>
      </p:sp>
      <p:sp>
        <p:nvSpPr>
          <p:cNvPr id="4" name="Slide Number Placeholder 3"/>
          <p:cNvSpPr>
            <a:spLocks noGrp="1"/>
          </p:cNvSpPr>
          <p:nvPr>
            <p:ph type="sldNum" sz="quarter" idx="5"/>
          </p:nvPr>
        </p:nvSpPr>
        <p:spPr/>
        <p:txBody>
          <a:bodyPr/>
          <a:lstStyle/>
          <a:p>
            <a:fld id="{0A3EDB8B-0792-4F31-A39D-0A4DC039C0CF}" type="slidenum">
              <a:rPr lang="en-US" smtClean="0"/>
              <a:t>3</a:t>
            </a:fld>
            <a:endParaRPr lang="en-US"/>
          </a:p>
        </p:txBody>
      </p:sp>
    </p:spTree>
    <p:extLst>
      <p:ext uri="{BB962C8B-B14F-4D97-AF65-F5344CB8AC3E}">
        <p14:creationId xmlns:p14="http://schemas.microsoft.com/office/powerpoint/2010/main" val="42358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Amazon; Duke Energy; AI technicians; </a:t>
            </a:r>
          </a:p>
        </p:txBody>
      </p:sp>
      <p:sp>
        <p:nvSpPr>
          <p:cNvPr id="4" name="Slide Number Placeholder 3"/>
          <p:cNvSpPr>
            <a:spLocks noGrp="1"/>
          </p:cNvSpPr>
          <p:nvPr>
            <p:ph type="sldNum" sz="quarter" idx="5"/>
          </p:nvPr>
        </p:nvSpPr>
        <p:spPr/>
        <p:txBody>
          <a:bodyPr/>
          <a:lstStyle/>
          <a:p>
            <a:fld id="{52C85B85-78E7-4CF6-898E-5BB837B7D616}" type="slidenum">
              <a:rPr lang="en-US" smtClean="0"/>
              <a:t>35</a:t>
            </a:fld>
            <a:endParaRPr lang="en-US"/>
          </a:p>
        </p:txBody>
      </p:sp>
    </p:spTree>
    <p:extLst>
      <p:ext uri="{BB962C8B-B14F-4D97-AF65-F5344CB8AC3E}">
        <p14:creationId xmlns:p14="http://schemas.microsoft.com/office/powerpoint/2010/main" val="2351193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11E8930E-31F5-205A-E85B-47832212E543}"/>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5980587F-C19F-7C65-A512-FF0A8E004F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U.S. Department of Agriculture has upgraded the safeguarding measures in place to prevent introduction of FMDV into the United States. APHIS has developed federal response plans and strategies should FMD occur on U.S. soil. There are approximately 450 foreign animal disease diagnosticians (FADD) trained to investigate suspicious lesions and other unusual symptoms that private veterinary practitioners alert them to. Numerous states have also been involved in training exercises regarding actions to take if FMD is introduced. Producers should implement and follow strict, complete biosecurity protocols on U.S. livestock production facilities as their best means of prevention.  </a:t>
            </a:r>
          </a:p>
          <a:p>
            <a:endParaRPr lang="en-US" altLang="en-US">
              <a:latin typeface="Arial" panose="020B0604020202020204" pitchFamily="34" charset="0"/>
            </a:endParaRPr>
          </a:p>
          <a:p>
            <a:r>
              <a:rPr lang="en-US" altLang="en-US" sz="900">
                <a:latin typeface="Arial" panose="020B0604020202020204" pitchFamily="34" charset="0"/>
              </a:rPr>
              <a:t>[Photo: Cover of the USDA Foreign Animal Disease Preparedness and Response Plan (FAD PReP) Foot-and-Mouth Disease Response Plan. Source: USDA]</a:t>
            </a:r>
          </a:p>
        </p:txBody>
      </p:sp>
      <p:sp>
        <p:nvSpPr>
          <p:cNvPr id="83972" name="Slide Number Placeholder 3">
            <a:extLst>
              <a:ext uri="{FF2B5EF4-FFF2-40B4-BE49-F238E27FC236}">
                <a16:creationId xmlns:a16="http://schemas.microsoft.com/office/drawing/2014/main" id="{68FC8811-94FE-2F3A-9ED9-CFABC537981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946C67-0AC1-4107-BA06-C81356BF8558}" type="slidenum">
              <a:rPr lang="en-US" altLang="en-US"/>
              <a:pPr>
                <a:spcBef>
                  <a:spcPct val="0"/>
                </a:spcBef>
              </a:pPr>
              <a:t>36</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Lack of energy and appetite</a:t>
            </a:r>
          </a:p>
          <a:p>
            <a:r>
              <a:rPr lang="en-US" dirty="0"/>
              <a:t>Decreased water consumption before onset of clinical disease</a:t>
            </a:r>
          </a:p>
          <a:p>
            <a:r>
              <a:rPr lang="en-US" dirty="0"/>
              <a:t>Decreased egg production or soft-shelled or misshapen eggs</a:t>
            </a:r>
          </a:p>
          <a:p>
            <a:r>
              <a:rPr lang="en-US" dirty="0"/>
              <a:t>Swelling of head, comb, eyelid, wattles, and hocks</a:t>
            </a:r>
          </a:p>
          <a:p>
            <a:r>
              <a:rPr lang="en-US" dirty="0"/>
              <a:t>Purple discoloration of wattles, comb, and legs</a:t>
            </a:r>
          </a:p>
          <a:p>
            <a:r>
              <a:rPr lang="en-US" dirty="0"/>
              <a:t>Nasal discharge, coughing, and sneezing</a:t>
            </a:r>
          </a:p>
          <a:p>
            <a:r>
              <a:rPr lang="en-US" dirty="0"/>
              <a:t>Incoordination</a:t>
            </a:r>
          </a:p>
          <a:p>
            <a:r>
              <a:rPr lang="en-US" dirty="0"/>
              <a:t>Diarrhea or</a:t>
            </a:r>
          </a:p>
          <a:p>
            <a:r>
              <a:rPr lang="en-US" dirty="0"/>
              <a:t>Sudden death without clinical signs</a:t>
            </a:r>
          </a:p>
          <a:p>
            <a:endParaRPr lang="en-US" dirty="0"/>
          </a:p>
        </p:txBody>
      </p:sp>
      <p:sp>
        <p:nvSpPr>
          <p:cNvPr id="4" name="Slide Number Placeholder 3"/>
          <p:cNvSpPr>
            <a:spLocks noGrp="1"/>
          </p:cNvSpPr>
          <p:nvPr>
            <p:ph type="sldNum" sz="quarter" idx="5"/>
          </p:nvPr>
        </p:nvSpPr>
        <p:spPr/>
        <p:txBody>
          <a:bodyPr/>
          <a:lstStyle/>
          <a:p>
            <a:fld id="{0A3EDB8B-0792-4F31-A39D-0A4DC039C0CF}" type="slidenum">
              <a:rPr lang="en-US" smtClean="0"/>
              <a:t>39</a:t>
            </a:fld>
            <a:endParaRPr lang="en-US"/>
          </a:p>
        </p:txBody>
      </p:sp>
    </p:spTree>
    <p:extLst>
      <p:ext uri="{BB962C8B-B14F-4D97-AF65-F5344CB8AC3E}">
        <p14:creationId xmlns:p14="http://schemas.microsoft.com/office/powerpoint/2010/main" val="248167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3EDB8B-0792-4F31-A39D-0A4DC039C0CF}" type="slidenum">
              <a:rPr lang="en-US" smtClean="0"/>
              <a:t>42</a:t>
            </a:fld>
            <a:endParaRPr lang="en-US"/>
          </a:p>
        </p:txBody>
      </p:sp>
    </p:spTree>
    <p:extLst>
      <p:ext uri="{BB962C8B-B14F-4D97-AF65-F5344CB8AC3E}">
        <p14:creationId xmlns:p14="http://schemas.microsoft.com/office/powerpoint/2010/main" val="80263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open wound can become infested and is often, but not always, characterized by foul-smelling exudate and the presence of larvae within the tissue.</a:t>
            </a:r>
          </a:p>
        </p:txBody>
      </p:sp>
      <p:sp>
        <p:nvSpPr>
          <p:cNvPr id="4" name="Slide Number Placeholder 3"/>
          <p:cNvSpPr>
            <a:spLocks noGrp="1"/>
          </p:cNvSpPr>
          <p:nvPr>
            <p:ph type="sldNum" sz="quarter" idx="5"/>
          </p:nvPr>
        </p:nvSpPr>
        <p:spPr/>
        <p:txBody>
          <a:bodyPr/>
          <a:lstStyle/>
          <a:p>
            <a:fld id="{0A3EDB8B-0792-4F31-A39D-0A4DC039C0CF}" type="slidenum">
              <a:rPr lang="en-US" smtClean="0"/>
              <a:t>4</a:t>
            </a:fld>
            <a:endParaRPr lang="en-US"/>
          </a:p>
        </p:txBody>
      </p:sp>
    </p:spTree>
    <p:extLst>
      <p:ext uri="{BB962C8B-B14F-4D97-AF65-F5344CB8AC3E}">
        <p14:creationId xmlns:p14="http://schemas.microsoft.com/office/powerpoint/2010/main" val="2040698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important points about the life cycle of NWS.</a:t>
            </a:r>
          </a:p>
          <a:p>
            <a:endParaRPr lang="en-US" dirty="0"/>
          </a:p>
          <a:p>
            <a:r>
              <a:rPr lang="en-US" dirty="0"/>
              <a:t>Females mate only once in their lifetime.</a:t>
            </a:r>
          </a:p>
          <a:p>
            <a:endParaRPr lang="en-US" dirty="0"/>
          </a:p>
          <a:p>
            <a:r>
              <a:rPr lang="en-US" dirty="0"/>
              <a:t>Females are attracted to a live animal’s wound and/or opening. This is a prime place to lay eggs. They can lay anywhere between 200-300 eggs at one time.</a:t>
            </a:r>
          </a:p>
          <a:p>
            <a:endParaRPr lang="en-US" dirty="0"/>
          </a:p>
          <a:p>
            <a:r>
              <a:rPr lang="en-US" dirty="0"/>
              <a:t>Openings can be from a tick bite, nose, eyes, or umbilicus in a newborn animal, wounds from dehorning, shearing, barbed wire fences, as well as shedding of antler velvet in deer.</a:t>
            </a:r>
          </a:p>
          <a:p>
            <a:endParaRPr lang="en-US" dirty="0"/>
          </a:p>
          <a:p>
            <a:r>
              <a:rPr lang="en-US" dirty="0"/>
              <a:t>Eggs hatch into larvae, or maggots, and burrow into healthy, living tissue, feeding for 3-7 days causing the wound to become bigger.</a:t>
            </a:r>
          </a:p>
          <a:p>
            <a:endParaRPr lang="en-US" dirty="0"/>
          </a:p>
          <a:p>
            <a:r>
              <a:rPr lang="en-US" dirty="0"/>
              <a:t>The entire NWS life cycle is only 21 days.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F7C8-FF70-4F28-B566-17FC8D0E5E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51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Reports of NWS date back to the 1850s.</a:t>
            </a:r>
          </a:p>
          <a:p>
            <a:endParaRPr lang="en-US" dirty="0"/>
          </a:p>
          <a:p>
            <a:r>
              <a:rPr lang="en-US" dirty="0"/>
              <a:t>To combat this deadly and costly parasite, entomologists, Dr. </a:t>
            </a:r>
            <a:r>
              <a:rPr lang="en-US" dirty="0" err="1"/>
              <a:t>Knilpling</a:t>
            </a:r>
            <a:r>
              <a:rPr lang="en-US" dirty="0"/>
              <a:t> and Bushman, developed the Sterile Fly Technique working in field stations in TX and FL throughout the 19302-1950s.</a:t>
            </a:r>
          </a:p>
          <a:p>
            <a:endParaRPr lang="en-US" dirty="0"/>
          </a:p>
          <a:p>
            <a:r>
              <a:rPr lang="en-US" dirty="0"/>
              <a:t>The first successful deployment of this technique to eradicate screwworm occurred on the island of Curacao. </a:t>
            </a:r>
          </a:p>
          <a:p>
            <a:endParaRPr lang="en-US" dirty="0"/>
          </a:p>
          <a:p>
            <a:r>
              <a:rPr lang="en-US" dirty="0"/>
              <a:t>This success allowed for a larger scale effort in the US. The USDA in cooperation with state and local authorities worked to push NWS into Mexico.</a:t>
            </a:r>
          </a:p>
          <a:p>
            <a:endParaRPr lang="en-US" dirty="0"/>
          </a:p>
          <a:p>
            <a:r>
              <a:rPr lang="en-US" dirty="0"/>
              <a:t>The US was declared NWS free in 1966; however, infection was still an issue due to recurrent cases from Mexico.</a:t>
            </a:r>
          </a:p>
          <a:p>
            <a:endParaRPr lang="en-US" dirty="0"/>
          </a:p>
          <a:p>
            <a:r>
              <a:rPr lang="en-US" dirty="0"/>
              <a:t>The US formed and agreement with Mexico to eradicate NWS, and a few decades later, Mexico was declared free in 1991.</a:t>
            </a:r>
          </a:p>
          <a:p>
            <a:endParaRPr lang="en-US" dirty="0"/>
          </a:p>
          <a:p>
            <a:r>
              <a:rPr lang="en-US" dirty="0"/>
              <a:t>The eradication program was extended through Central America to create a permanent barrier to reinfestation.</a:t>
            </a:r>
          </a:p>
          <a:p>
            <a:endParaRPr lang="en-US" dirty="0"/>
          </a:p>
          <a:p>
            <a:r>
              <a:rPr lang="en-US" dirty="0"/>
              <a:t>Eradication efforts were focused on Panama and included the establishment of a sterile-fly production facility in the country.</a:t>
            </a:r>
          </a:p>
          <a:p>
            <a:endParaRPr lang="en-US" dirty="0"/>
          </a:p>
          <a:p>
            <a:r>
              <a:rPr lang="en-US" dirty="0"/>
              <a:t>By 2006, NWS had been pushed back to the Darien Gap, in hopes that this natural barrier would hold.</a:t>
            </a:r>
          </a:p>
        </p:txBody>
      </p:sp>
      <p:sp>
        <p:nvSpPr>
          <p:cNvPr id="4" name="Slide Number Placeholder 3"/>
          <p:cNvSpPr>
            <a:spLocks noGrp="1"/>
          </p:cNvSpPr>
          <p:nvPr>
            <p:ph type="sldNum" sz="quarter" idx="5"/>
          </p:nvPr>
        </p:nvSpPr>
        <p:spPr/>
        <p:txBody>
          <a:bodyPr/>
          <a:lstStyle/>
          <a:p>
            <a:fld id="{0A3EDB8B-0792-4F31-A39D-0A4DC039C0CF}" type="slidenum">
              <a:rPr lang="en-US" smtClean="0"/>
              <a:t>7</a:t>
            </a:fld>
            <a:endParaRPr lang="en-US"/>
          </a:p>
        </p:txBody>
      </p:sp>
    </p:spTree>
    <p:extLst>
      <p:ext uri="{BB962C8B-B14F-4D97-AF65-F5344CB8AC3E}">
        <p14:creationId xmlns:p14="http://schemas.microsoft.com/office/powerpoint/2010/main" val="316598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2023 NWS detections in Panama rapidly increased from an average of 25 cases per year to 6500 cases in one year. </a:t>
            </a:r>
          </a:p>
          <a:p>
            <a:endParaRPr lang="en-US" dirty="0"/>
          </a:p>
          <a:p>
            <a:r>
              <a:rPr lang="en-US" dirty="0"/>
              <a:t>Since then, NWS has been detected in Costa Rica, Nicaragua, Honduras, Guatemala, Belize, El Salvador, north of the biological barrier that had successfully contained it to South America for decades</a:t>
            </a:r>
          </a:p>
        </p:txBody>
      </p:sp>
      <p:sp>
        <p:nvSpPr>
          <p:cNvPr id="4" name="Slide Number Placeholder 3"/>
          <p:cNvSpPr>
            <a:spLocks noGrp="1"/>
          </p:cNvSpPr>
          <p:nvPr>
            <p:ph type="sldNum" sz="quarter" idx="5"/>
          </p:nvPr>
        </p:nvSpPr>
        <p:spPr/>
        <p:txBody>
          <a:bodyPr/>
          <a:lstStyle/>
          <a:p>
            <a:fld id="{0A3EDB8B-0792-4F31-A39D-0A4DC039C0CF}" type="slidenum">
              <a:rPr lang="en-US" smtClean="0"/>
              <a:t>8</a:t>
            </a:fld>
            <a:endParaRPr lang="en-US"/>
          </a:p>
        </p:txBody>
      </p:sp>
    </p:spTree>
    <p:extLst>
      <p:ext uri="{BB962C8B-B14F-4D97-AF65-F5344CB8AC3E}">
        <p14:creationId xmlns:p14="http://schemas.microsoft.com/office/powerpoint/2010/main" val="1795471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November 2024, the first case of NWS was reported in Southern Mexico.</a:t>
            </a:r>
          </a:p>
          <a:p>
            <a:endParaRPr lang="en-US" dirty="0"/>
          </a:p>
          <a:p>
            <a:r>
              <a:rPr lang="en-US" dirty="0"/>
              <a:t>And In 2025, NWS was detected North of the Isthmus of Southern Mexico. </a:t>
            </a:r>
          </a:p>
          <a:p>
            <a:endParaRPr lang="en-US" dirty="0"/>
          </a:p>
          <a:p>
            <a:r>
              <a:rPr lang="en-US" dirty="0"/>
              <a:t>More recently, NWS was detected in as far north as Oaxaca and Veracruz,, about 700 miles away from the US. Border. </a:t>
            </a:r>
          </a:p>
          <a:p>
            <a:endParaRPr lang="en-US" dirty="0"/>
          </a:p>
          <a:p>
            <a:r>
              <a:rPr lang="en-US" dirty="0"/>
              <a:t>As a result, USDA announced the suspension of live cattle, horse, and bison imports through U.S ports of entry along the southern border due to the continued rapid northward spread of New World Screwworm in Mexico. </a:t>
            </a:r>
          </a:p>
          <a:p>
            <a:endParaRPr lang="en-US" dirty="0"/>
          </a:p>
          <a:p>
            <a:r>
              <a:rPr lang="en-US" dirty="0"/>
              <a:t>The US continues to work with Mexico to stop the northern progression of NWS.</a:t>
            </a:r>
          </a:p>
        </p:txBody>
      </p:sp>
      <p:sp>
        <p:nvSpPr>
          <p:cNvPr id="4" name="Slide Number Placeholder 3"/>
          <p:cNvSpPr>
            <a:spLocks noGrp="1"/>
          </p:cNvSpPr>
          <p:nvPr>
            <p:ph type="sldNum" sz="quarter" idx="5"/>
          </p:nvPr>
        </p:nvSpPr>
        <p:spPr/>
        <p:txBody>
          <a:bodyPr/>
          <a:lstStyle/>
          <a:p>
            <a:fld id="{0A3EDB8B-0792-4F31-A39D-0A4DC039C0CF}" type="slidenum">
              <a:rPr lang="en-US" smtClean="0"/>
              <a:t>9</a:t>
            </a:fld>
            <a:endParaRPr lang="en-US"/>
          </a:p>
        </p:txBody>
      </p:sp>
    </p:spTree>
    <p:extLst>
      <p:ext uri="{BB962C8B-B14F-4D97-AF65-F5344CB8AC3E}">
        <p14:creationId xmlns:p14="http://schemas.microsoft.com/office/powerpoint/2010/main" val="341312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https://www.aphis.usda.gov/aphis/ourfocus/internationalservices/sterile_fly_release_programs/screwworm/screwworm_history</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26367-57CB-457F-8356-CC9EAEE2FC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357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detection in US after eradication in the 1960s was in key deer in Florida in 2016. In coordination with USDA, FDACS employed the sterile fly technique and eradicated NWS in 2017.</a:t>
            </a:r>
          </a:p>
          <a:p>
            <a:endParaRPr lang="en-US" dirty="0"/>
          </a:p>
          <a:p>
            <a:r>
              <a:rPr lang="en-US" dirty="0"/>
              <a:t>A few stats from the response:</a:t>
            </a:r>
          </a:p>
          <a:p>
            <a:endParaRPr lang="en-US" dirty="0"/>
          </a:p>
          <a:p>
            <a:r>
              <a:rPr lang="en-US" dirty="0"/>
              <a:t>There were 400+ responders, 534 personnel deployments with state, local, and USDA working together.</a:t>
            </a:r>
          </a:p>
          <a:p>
            <a:endParaRPr lang="en-US" dirty="0"/>
          </a:p>
          <a:p>
            <a:r>
              <a:rPr lang="en-US" dirty="0"/>
              <a:t>Over 730 fly site assessments were conducted and over 188 million flies were released.</a:t>
            </a:r>
          </a:p>
          <a:p>
            <a:endParaRPr lang="en-US" dirty="0"/>
          </a:p>
          <a:p>
            <a:r>
              <a:rPr lang="en-US" dirty="0"/>
              <a:t>We ask all animal health personnel to remain vigilant against this parasite. If you suspect a case, please contact FDACS.</a:t>
            </a:r>
          </a:p>
        </p:txBody>
      </p:sp>
      <p:sp>
        <p:nvSpPr>
          <p:cNvPr id="4" name="Slide Number Placeholder 3"/>
          <p:cNvSpPr>
            <a:spLocks noGrp="1"/>
          </p:cNvSpPr>
          <p:nvPr>
            <p:ph type="sldNum" sz="quarter" idx="5"/>
          </p:nvPr>
        </p:nvSpPr>
        <p:spPr/>
        <p:txBody>
          <a:bodyPr/>
          <a:lstStyle/>
          <a:p>
            <a:fld id="{0A3EDB8B-0792-4F31-A39D-0A4DC039C0CF}" type="slidenum">
              <a:rPr lang="en-US" smtClean="0"/>
              <a:t>12</a:t>
            </a:fld>
            <a:endParaRPr lang="en-US"/>
          </a:p>
        </p:txBody>
      </p:sp>
    </p:spTree>
    <p:extLst>
      <p:ext uri="{BB962C8B-B14F-4D97-AF65-F5344CB8AC3E}">
        <p14:creationId xmlns:p14="http://schemas.microsoft.com/office/powerpoint/2010/main" val="370203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1094010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89674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98588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3011756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99382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2844161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2830351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35481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96624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151641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259885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335774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335183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300500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360807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AE123B-FC0B-4D52-84FF-E188AE023A5C}" type="datetimeFigureOut">
              <a:rPr lang="en-US" smtClean="0"/>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246842-9933-4066-AD58-C66AFAD40693}" type="slidenum">
              <a:rPr lang="en-US" smtClean="0"/>
              <a:t>‹#›</a:t>
            </a:fld>
            <a:endParaRPr lang="en-US" dirty="0"/>
          </a:p>
        </p:txBody>
      </p:sp>
    </p:spTree>
    <p:extLst>
      <p:ext uri="{BB962C8B-B14F-4D97-AF65-F5344CB8AC3E}">
        <p14:creationId xmlns:p14="http://schemas.microsoft.com/office/powerpoint/2010/main" val="419735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AE123B-FC0B-4D52-84FF-E188AE023A5C}" type="datetimeFigureOut">
              <a:rPr lang="en-US" smtClean="0"/>
              <a:t>5/28/2025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4246842-9933-4066-AD58-C66AFAD40693}" type="slidenum">
              <a:rPr lang="en-US" smtClean="0"/>
              <a:t>‹#›</a:t>
            </a:fld>
            <a:endParaRPr lang="en-US" dirty="0"/>
          </a:p>
        </p:txBody>
      </p:sp>
    </p:spTree>
    <p:extLst>
      <p:ext uri="{BB962C8B-B14F-4D97-AF65-F5344CB8AC3E}">
        <p14:creationId xmlns:p14="http://schemas.microsoft.com/office/powerpoint/2010/main" val="1436852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ahis.woah.org/"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6.jpe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48.jpeg"/><Relationship Id="rId4" Type="http://schemas.openxmlformats.org/officeDocument/2006/relationships/diagramData" Target="../diagrams/data4.xml"/><Relationship Id="rId9"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hyperlink" Target="http://www.aphis.usda.gov/fadpre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hyperlink" Target="https://www.aphis.usda.gov/livestock-poultry-disease/avian/avian-influenza/hpai-detections/mammals" TargetMode="Externa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customXml" Target="../ink/ink1.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descr="A group of coins&#10;&#10;Description automatically generated with low confidence">
            <a:extLst>
              <a:ext uri="{FF2B5EF4-FFF2-40B4-BE49-F238E27FC236}">
                <a16:creationId xmlns:a16="http://schemas.microsoft.com/office/drawing/2014/main" id="{4A709A78-92C2-4599-A7E8-17FEF4BC3851}"/>
              </a:ext>
            </a:extLst>
          </p:cNvPr>
          <p:cNvPicPr>
            <a:picLocks noChangeAspect="1"/>
          </p:cNvPicPr>
          <p:nvPr/>
        </p:nvPicPr>
        <p:blipFill rotWithShape="1">
          <a:blip r:embed="rId2">
            <a:extLst>
              <a:ext uri="{28A0092B-C50C-407E-A947-70E740481C1C}">
                <a14:useLocalDpi xmlns:a14="http://schemas.microsoft.com/office/drawing/2010/main" val="0"/>
              </a:ext>
            </a:extLst>
          </a:blip>
          <a:srcRect r="45938"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1" name="TextBox 10">
            <a:extLst>
              <a:ext uri="{FF2B5EF4-FFF2-40B4-BE49-F238E27FC236}">
                <a16:creationId xmlns:a16="http://schemas.microsoft.com/office/drawing/2014/main" id="{CC2D4659-7B05-7921-9D2C-B15E4FF7A797}"/>
              </a:ext>
            </a:extLst>
          </p:cNvPr>
          <p:cNvSpPr txBox="1"/>
          <p:nvPr/>
        </p:nvSpPr>
        <p:spPr>
          <a:xfrm>
            <a:off x="7262398" y="5164753"/>
            <a:ext cx="4929601" cy="1166473"/>
          </a:xfrm>
          <a:prstGeom prst="rect">
            <a:avLst/>
          </a:prstGeom>
          <a:noFill/>
        </p:spPr>
        <p:txBody>
          <a:bodyPr wrap="square" rtlCol="0">
            <a:spAutoFit/>
          </a:bodyPr>
          <a:lstStyle/>
          <a:p>
            <a:pPr marL="0" marR="0" lvl="0" indent="0" algn="l" defTabSz="457200" rtl="0" eaLnBrk="1" fontAlgn="auto" latinLnBrk="0" hangingPunct="1">
              <a:lnSpc>
                <a:spcPct val="1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Trebuchet MS" panose="020B0603020202020204"/>
              </a:rPr>
              <a:t>Tracie Guy</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DVM</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Trebuchet MS" panose="020B0603020202020204"/>
              </a:rPr>
              <a:t>Veterinary Program Manager-Swine and Small Ruminants</a:t>
            </a: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itle 3">
            <a:extLst>
              <a:ext uri="{FF2B5EF4-FFF2-40B4-BE49-F238E27FC236}">
                <a16:creationId xmlns:a16="http://schemas.microsoft.com/office/drawing/2014/main" id="{1044CEC2-5676-D853-183B-A5D601C5549B}"/>
              </a:ext>
            </a:extLst>
          </p:cNvPr>
          <p:cNvSpPr>
            <a:spLocks noGrp="1"/>
          </p:cNvSpPr>
          <p:nvPr>
            <p:ph type="ctrTitle"/>
          </p:nvPr>
        </p:nvSpPr>
        <p:spPr>
          <a:xfrm>
            <a:off x="5516217" y="526774"/>
            <a:ext cx="6675782" cy="3277475"/>
          </a:xfrm>
        </p:spPr>
        <p:txBody>
          <a:bodyPr/>
          <a:lstStyle/>
          <a:p>
            <a:r>
              <a:rPr lang="en-US" dirty="0">
                <a:solidFill>
                  <a:schemeClr val="tx1"/>
                </a:solidFill>
              </a:rPr>
              <a:t>Foreign and Emerging Animal Disease Updates</a:t>
            </a:r>
          </a:p>
        </p:txBody>
      </p:sp>
    </p:spTree>
    <p:extLst>
      <p:ext uri="{BB962C8B-B14F-4D97-AF65-F5344CB8AC3E}">
        <p14:creationId xmlns:p14="http://schemas.microsoft.com/office/powerpoint/2010/main" val="42391680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a:normAutofit/>
          </a:bodyPr>
          <a:lstStyle/>
          <a:p>
            <a:r>
              <a:rPr lang="en-US" sz="3300" b="1"/>
              <a:t>STERILE INSECT TECHNIQUE (SIT)</a:t>
            </a:r>
          </a:p>
        </p:txBody>
      </p:sp>
      <p:sp>
        <p:nvSpPr>
          <p:cNvPr id="3" name="Content Placeholder 2"/>
          <p:cNvSpPr>
            <a:spLocks noGrp="1"/>
          </p:cNvSpPr>
          <p:nvPr>
            <p:ph idx="1"/>
          </p:nvPr>
        </p:nvSpPr>
        <p:spPr>
          <a:xfrm>
            <a:off x="5209563" y="2162431"/>
            <a:ext cx="5021832" cy="4312509"/>
          </a:xfrm>
        </p:spPr>
        <p:txBody>
          <a:bodyPr>
            <a:normAutofit/>
          </a:bodyPr>
          <a:lstStyle/>
          <a:p>
            <a:pPr lvl="0">
              <a:lnSpc>
                <a:spcPct val="90000"/>
              </a:lnSpc>
              <a:spcBef>
                <a:spcPts val="0"/>
              </a:spcBef>
              <a:spcAft>
                <a:spcPts val="600"/>
              </a:spcAft>
            </a:pPr>
            <a:r>
              <a:rPr lang="en-US" sz="2000" dirty="0"/>
              <a:t>Sterile Insect Technique (SIT) is the only effective strategy for eliminating established NWS fly populations.</a:t>
            </a:r>
          </a:p>
          <a:p>
            <a:pPr lvl="1">
              <a:lnSpc>
                <a:spcPct val="90000"/>
              </a:lnSpc>
              <a:spcBef>
                <a:spcPts val="0"/>
              </a:spcBef>
              <a:spcAft>
                <a:spcPts val="600"/>
              </a:spcAft>
            </a:pPr>
            <a:r>
              <a:rPr lang="en-US" sz="2000" dirty="0"/>
              <a:t>This is considered one of the most environmentally friendly biological pest control methods ever developed.  These are NOT genetically engineered flies.</a:t>
            </a:r>
          </a:p>
          <a:p>
            <a:pPr>
              <a:lnSpc>
                <a:spcPct val="90000"/>
              </a:lnSpc>
              <a:spcBef>
                <a:spcPts val="0"/>
              </a:spcBef>
              <a:spcAft>
                <a:spcPts val="600"/>
              </a:spcAft>
            </a:pPr>
            <a:r>
              <a:rPr lang="en-US" sz="2000" dirty="0"/>
              <a:t>NWS pupae are sterilized by low dose cobalt radiation exposure at the SIT Facility in Panama. </a:t>
            </a:r>
          </a:p>
          <a:p>
            <a:pPr>
              <a:lnSpc>
                <a:spcPct val="90000"/>
              </a:lnSpc>
              <a:spcBef>
                <a:spcPts val="0"/>
              </a:spcBef>
              <a:spcAft>
                <a:spcPts val="600"/>
              </a:spcAft>
            </a:pPr>
            <a:r>
              <a:rPr lang="en-US" sz="2000" b="0" dirty="0"/>
              <a:t>Adult males survive around 14 days; females tend to live around 10 days, but can live as long as 30 days.</a:t>
            </a:r>
            <a:endParaRPr lang="en-US" sz="2000" dirty="0"/>
          </a:p>
          <a:p>
            <a:pPr lvl="0">
              <a:lnSpc>
                <a:spcPct val="90000"/>
              </a:lnSpc>
              <a:spcBef>
                <a:spcPts val="0"/>
              </a:spcBef>
              <a:spcAft>
                <a:spcPts val="600"/>
              </a:spcAft>
            </a:pPr>
            <a:endParaRPr lang="en-US" sz="1500" dirty="0"/>
          </a:p>
        </p:txBody>
      </p:sp>
      <p:pic>
        <p:nvPicPr>
          <p:cNvPr id="5" name="Picture 4">
            <a:extLst>
              <a:ext uri="{FF2B5EF4-FFF2-40B4-BE49-F238E27FC236}">
                <a16:creationId xmlns:a16="http://schemas.microsoft.com/office/drawing/2014/main" id="{BDD5A702-DB1A-5530-45D1-B81E1D51BE31}"/>
              </a:ext>
            </a:extLst>
          </p:cNvPr>
          <p:cNvPicPr>
            <a:picLocks noChangeAspect="1"/>
          </p:cNvPicPr>
          <p:nvPr/>
        </p:nvPicPr>
        <p:blipFill>
          <a:blip r:embed="rId4"/>
          <a:srcRect l="23345" r="1716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2"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ustDataLst>
      <p:tags r:id="rId1"/>
    </p:custDataLst>
    <p:extLst>
      <p:ext uri="{BB962C8B-B14F-4D97-AF65-F5344CB8AC3E}">
        <p14:creationId xmlns:p14="http://schemas.microsoft.com/office/powerpoint/2010/main" val="318149902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E239-1374-1BF7-D209-7FE33A55738C}"/>
              </a:ext>
            </a:extLst>
          </p:cNvPr>
          <p:cNvSpPr>
            <a:spLocks noGrp="1"/>
          </p:cNvSpPr>
          <p:nvPr>
            <p:ph type="title"/>
          </p:nvPr>
        </p:nvSpPr>
        <p:spPr>
          <a:xfrm>
            <a:off x="581192" y="702156"/>
            <a:ext cx="11029616" cy="1013800"/>
          </a:xfrm>
        </p:spPr>
        <p:txBody>
          <a:bodyPr>
            <a:normAutofit/>
          </a:bodyPr>
          <a:lstStyle/>
          <a:p>
            <a:r>
              <a:rPr lang="en-US" b="1" dirty="0"/>
              <a:t>STERILE INSECT TECHNIQUE (SIT)</a:t>
            </a:r>
            <a:endParaRPr lang="en-US"/>
          </a:p>
        </p:txBody>
      </p:sp>
      <p:pic>
        <p:nvPicPr>
          <p:cNvPr id="5" name="Picture 4">
            <a:extLst>
              <a:ext uri="{FF2B5EF4-FFF2-40B4-BE49-F238E27FC236}">
                <a16:creationId xmlns:a16="http://schemas.microsoft.com/office/drawing/2014/main" id="{9C88E247-8398-5EDE-1B58-C718E5D0AA2C}"/>
              </a:ext>
            </a:extLst>
          </p:cNvPr>
          <p:cNvPicPr>
            <a:picLocks noChangeAspect="1"/>
          </p:cNvPicPr>
          <p:nvPr/>
        </p:nvPicPr>
        <p:blipFill>
          <a:blip r:embed="rId2"/>
          <a:srcRect t="3875" r="-3" b="-3"/>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0553FC09-9D21-20DB-5D2B-2857D23E6A26}"/>
              </a:ext>
            </a:extLst>
          </p:cNvPr>
          <p:cNvSpPr>
            <a:spLocks noGrp="1"/>
          </p:cNvSpPr>
          <p:nvPr>
            <p:ph idx="1"/>
          </p:nvPr>
        </p:nvSpPr>
        <p:spPr>
          <a:xfrm>
            <a:off x="6335805" y="2180496"/>
            <a:ext cx="5275001" cy="4045683"/>
          </a:xfrm>
        </p:spPr>
        <p:txBody>
          <a:bodyPr>
            <a:normAutofit fontScale="92500"/>
          </a:bodyPr>
          <a:lstStyle/>
          <a:p>
            <a:pPr lvl="0">
              <a:spcBef>
                <a:spcPts val="0"/>
              </a:spcBef>
              <a:spcAft>
                <a:spcPts val="0"/>
              </a:spcAft>
            </a:pPr>
            <a:r>
              <a:rPr lang="en-US" sz="2400" dirty="0"/>
              <a:t>Millions of pupae are released twice weekly for 3-5 months beyond the last confirmed positive case in an animal.  This increases the density of sterile males to breed wild females. Embryos in the resulting fertilized eggs fail to develop and the eggs do not hatch. </a:t>
            </a:r>
          </a:p>
          <a:p>
            <a:pPr lvl="0">
              <a:spcBef>
                <a:spcPts val="0"/>
              </a:spcBef>
              <a:spcAft>
                <a:spcPts val="0"/>
              </a:spcAft>
            </a:pPr>
            <a:r>
              <a:rPr lang="en-US" sz="2400" dirty="0"/>
              <a:t>The females only mate once in their lifetime and the sterile flies cannot become an established population. </a:t>
            </a:r>
          </a:p>
          <a:p>
            <a:endParaRPr lang="en-US" dirty="0"/>
          </a:p>
        </p:txBody>
      </p:sp>
      <p:sp>
        <p:nvSpPr>
          <p:cNvPr id="4" name="Slide Number Placeholder 3">
            <a:extLst>
              <a:ext uri="{FF2B5EF4-FFF2-40B4-BE49-F238E27FC236}">
                <a16:creationId xmlns:a16="http://schemas.microsoft.com/office/drawing/2014/main" id="{A9F060C9-DA9C-3F32-3C54-CD1554FD450B}"/>
              </a:ext>
            </a:extLst>
          </p:cNvPr>
          <p:cNvSpPr>
            <a:spLocks noGrp="1"/>
          </p:cNvSpPr>
          <p:nvPr>
            <p:ph type="sldNum" sz="quarter" idx="12"/>
          </p:nvPr>
        </p:nvSpPr>
        <p:spPr>
          <a:xfrm>
            <a:off x="10558300" y="6400800"/>
            <a:ext cx="1052508" cy="365125"/>
          </a:xfrm>
        </p:spPr>
        <p:txBody>
          <a:bodyPr>
            <a:normAutofit/>
          </a:bodyPr>
          <a:lstStyle/>
          <a:p>
            <a:pPr>
              <a:spcAft>
                <a:spcPts val="600"/>
              </a:spcAft>
            </a:pPr>
            <a:fld id="{39944292-1281-4606-9E7B-566BE9092709}" type="slidenum">
              <a:rPr lang="en-US" smtClean="0"/>
              <a:pPr>
                <a:spcAft>
                  <a:spcPts val="600"/>
                </a:spcAft>
              </a:pPr>
              <a:t>11</a:t>
            </a:fld>
            <a:endParaRPr lang="en-US" dirty="0"/>
          </a:p>
        </p:txBody>
      </p:sp>
    </p:spTree>
    <p:extLst>
      <p:ext uri="{BB962C8B-B14F-4D97-AF65-F5344CB8AC3E}">
        <p14:creationId xmlns:p14="http://schemas.microsoft.com/office/powerpoint/2010/main" val="163753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1203" name="Title 2"/>
          <p:cNvSpPr>
            <a:spLocks noGrp="1"/>
          </p:cNvSpPr>
          <p:nvPr>
            <p:ph type="title"/>
          </p:nvPr>
        </p:nvSpPr>
        <p:spPr>
          <a:xfrm>
            <a:off x="1981200" y="274320"/>
            <a:ext cx="8153400" cy="1143000"/>
          </a:xfrm>
        </p:spPr>
        <p:txBody>
          <a:bodyPr>
            <a:normAutofit/>
          </a:bodyPr>
          <a:lstStyle/>
          <a:p>
            <a:pPr algn="ctr"/>
            <a:r>
              <a:rPr lang="en-US" altLang="en-US" sz="4000" b="1" dirty="0">
                <a:solidFill>
                  <a:srgbClr val="92D050"/>
                </a:solidFill>
                <a:latin typeface="+mn-lt"/>
              </a:rPr>
              <a:t>National Key Deer Refuge: 2016</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189349"/>
            <a:ext cx="7467600" cy="43943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14" y="1430926"/>
            <a:ext cx="4496486" cy="3372365"/>
          </a:xfrm>
          <a:prstGeom prst="rect">
            <a:avLst/>
          </a:prstGeom>
        </p:spPr>
      </p:pic>
    </p:spTree>
    <p:extLst>
      <p:ext uri="{BB962C8B-B14F-4D97-AF65-F5344CB8AC3E}">
        <p14:creationId xmlns:p14="http://schemas.microsoft.com/office/powerpoint/2010/main" val="25300287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Isosceles Triangle 47">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Isosceles Triangle 51">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Isosceles Triangle 52">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2" name="Rectangle 9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1" name="Isosceles Triangle 60">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4"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Isosceles Triangle 64">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Isosceles Triangle 65">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4" name="Rectangle 9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8A7CAC7-9940-E510-0011-EDB9FCF27BF0}"/>
              </a:ext>
            </a:extLst>
          </p:cNvPr>
          <p:cNvPicPr>
            <a:picLocks noChangeAspect="1"/>
          </p:cNvPicPr>
          <p:nvPr/>
        </p:nvPicPr>
        <p:blipFill>
          <a:blip r:embed="rId2"/>
          <a:stretch>
            <a:fillRect/>
          </a:stretch>
        </p:blipFill>
        <p:spPr>
          <a:xfrm>
            <a:off x="1126309" y="1190404"/>
            <a:ext cx="9941259" cy="4473565"/>
          </a:xfrm>
          <a:prstGeom prst="rect">
            <a:avLst/>
          </a:prstGeom>
        </p:spPr>
      </p:pic>
    </p:spTree>
    <p:extLst>
      <p:ext uri="{BB962C8B-B14F-4D97-AF65-F5344CB8AC3E}">
        <p14:creationId xmlns:p14="http://schemas.microsoft.com/office/powerpoint/2010/main" val="3501906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855E27-5B75-B4A9-918D-F48C2D21DAC7}"/>
              </a:ext>
            </a:extLst>
          </p:cNvPr>
          <p:cNvSpPr>
            <a:spLocks noGrp="1"/>
          </p:cNvSpPr>
          <p:nvPr>
            <p:ph type="title"/>
          </p:nvPr>
        </p:nvSpPr>
        <p:spPr>
          <a:xfrm>
            <a:off x="1286933" y="609600"/>
            <a:ext cx="10197494" cy="1099457"/>
          </a:xfrm>
        </p:spPr>
        <p:txBody>
          <a:bodyPr>
            <a:normAutofit/>
          </a:bodyPr>
          <a:lstStyle/>
          <a:p>
            <a:r>
              <a:rPr lang="en-US" dirty="0"/>
              <a:t>HISTORY of HEMORRHAGIC SWINE VIRUSES</a:t>
            </a:r>
          </a:p>
        </p:txBody>
      </p:sp>
      <p:sp>
        <p:nvSpPr>
          <p:cNvPr id="49" name="Isosceles Triangle 4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1" name="Isosceles Triangle 5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2" name="Content Placeholder 2">
            <a:extLst>
              <a:ext uri="{FF2B5EF4-FFF2-40B4-BE49-F238E27FC236}">
                <a16:creationId xmlns:a16="http://schemas.microsoft.com/office/drawing/2014/main" id="{5A7532B0-E530-D869-6631-181803B27C8A}"/>
              </a:ext>
            </a:extLst>
          </p:cNvPr>
          <p:cNvGraphicFramePr>
            <a:graphicFrameLocks noGrp="1"/>
          </p:cNvGraphicFramePr>
          <p:nvPr>
            <p:ph idx="1"/>
            <p:extLst>
              <p:ext uri="{D42A27DB-BD31-4B8C-83A1-F6EECF244321}">
                <p14:modId xmlns:p14="http://schemas.microsoft.com/office/powerpoint/2010/main" val="330230583"/>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080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F7BAE393-ECDB-41D1-887C-91C0D4A1F8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6194" y="373964"/>
            <a:ext cx="7855806" cy="6110072"/>
          </a:xfrm>
        </p:spPr>
      </p:pic>
    </p:spTree>
    <p:extLst>
      <p:ext uri="{BB962C8B-B14F-4D97-AF65-F5344CB8AC3E}">
        <p14:creationId xmlns:p14="http://schemas.microsoft.com/office/powerpoint/2010/main" val="2785992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2B4E-31E5-4C0C-A5B0-55C9D744F7D9}"/>
              </a:ext>
            </a:extLst>
          </p:cNvPr>
          <p:cNvSpPr>
            <a:spLocks noGrp="1"/>
          </p:cNvSpPr>
          <p:nvPr>
            <p:ph type="title"/>
          </p:nvPr>
        </p:nvSpPr>
        <p:spPr/>
        <p:txBody>
          <a:bodyPr/>
          <a:lstStyle/>
          <a:p>
            <a:pPr algn="ctr"/>
            <a:r>
              <a:rPr lang="en-US" dirty="0"/>
              <a:t>AFRICAN SWINE FEVER</a:t>
            </a:r>
          </a:p>
        </p:txBody>
      </p:sp>
      <p:sp>
        <p:nvSpPr>
          <p:cNvPr id="6" name="Content Placeholder 5">
            <a:extLst>
              <a:ext uri="{FF2B5EF4-FFF2-40B4-BE49-F238E27FC236}">
                <a16:creationId xmlns:a16="http://schemas.microsoft.com/office/drawing/2014/main" id="{D94DD9AD-7812-9A4D-58EC-FF8667EB80ED}"/>
              </a:ext>
            </a:extLst>
          </p:cNvPr>
          <p:cNvSpPr>
            <a:spLocks noGrp="1"/>
          </p:cNvSpPr>
          <p:nvPr>
            <p:ph sz="half" idx="1"/>
          </p:nvPr>
        </p:nvSpPr>
        <p:spPr/>
        <p:txBody>
          <a:bodyPr>
            <a:normAutofit/>
          </a:bodyPr>
          <a:lstStyle/>
          <a:p>
            <a:r>
              <a:rPr lang="en-US" dirty="0"/>
              <a:t>Highly infectious and fatal hemorrhagic viral disease of pigs </a:t>
            </a:r>
          </a:p>
          <a:p>
            <a:r>
              <a:rPr lang="en-US" dirty="0"/>
              <a:t>Affects domestic and feral swine</a:t>
            </a:r>
          </a:p>
          <a:p>
            <a:r>
              <a:rPr lang="en-US" dirty="0"/>
              <a:t>Highly virulent strains can cause up to 100% mortality in naïve pigs</a:t>
            </a:r>
          </a:p>
          <a:p>
            <a:r>
              <a:rPr lang="en-US" dirty="0"/>
              <a:t>Incubation Period: 5-21 days following direct contact</a:t>
            </a:r>
          </a:p>
          <a:p>
            <a:r>
              <a:rPr lang="en-US" dirty="0"/>
              <a:t>No currently available treatment or vaccine</a:t>
            </a:r>
          </a:p>
          <a:p>
            <a:r>
              <a:rPr lang="en-US" dirty="0"/>
              <a:t>Not a threat to human health</a:t>
            </a:r>
          </a:p>
          <a:p>
            <a:endParaRPr lang="en-US" dirty="0"/>
          </a:p>
        </p:txBody>
      </p:sp>
      <p:pic>
        <p:nvPicPr>
          <p:cNvPr id="1026" name="Picture 2" descr="Diseases of Swine">
            <a:extLst>
              <a:ext uri="{FF2B5EF4-FFF2-40B4-BE49-F238E27FC236}">
                <a16:creationId xmlns:a16="http://schemas.microsoft.com/office/drawing/2014/main" id="{F7FF2F65-22A7-807B-3C38-B33C08E0B30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00015" y="2863455"/>
            <a:ext cx="4184650" cy="247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701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2B4E-31E5-4C0C-A5B0-55C9D744F7D9}"/>
              </a:ext>
            </a:extLst>
          </p:cNvPr>
          <p:cNvSpPr>
            <a:spLocks noGrp="1"/>
          </p:cNvSpPr>
          <p:nvPr>
            <p:ph type="title"/>
          </p:nvPr>
        </p:nvSpPr>
        <p:spPr/>
        <p:txBody>
          <a:bodyPr/>
          <a:lstStyle/>
          <a:p>
            <a:pPr algn="ctr"/>
            <a:r>
              <a:rPr lang="en-US" dirty="0"/>
              <a:t>AFRICAN SWINE FEVER: CLINICAL DISEASE</a:t>
            </a:r>
          </a:p>
        </p:txBody>
      </p:sp>
      <p:sp>
        <p:nvSpPr>
          <p:cNvPr id="6" name="Content Placeholder 5">
            <a:extLst>
              <a:ext uri="{FF2B5EF4-FFF2-40B4-BE49-F238E27FC236}">
                <a16:creationId xmlns:a16="http://schemas.microsoft.com/office/drawing/2014/main" id="{D94DD9AD-7812-9A4D-58EC-FF8667EB80ED}"/>
              </a:ext>
            </a:extLst>
          </p:cNvPr>
          <p:cNvSpPr>
            <a:spLocks noGrp="1"/>
          </p:cNvSpPr>
          <p:nvPr>
            <p:ph sz="half" idx="1"/>
          </p:nvPr>
        </p:nvSpPr>
        <p:spPr>
          <a:xfrm>
            <a:off x="677334" y="2160589"/>
            <a:ext cx="4184035" cy="1694438"/>
          </a:xfrm>
        </p:spPr>
        <p:txBody>
          <a:bodyPr>
            <a:normAutofit/>
          </a:bodyPr>
          <a:lstStyle/>
          <a:p>
            <a:r>
              <a:rPr lang="en-US" dirty="0"/>
              <a:t>High fever</a:t>
            </a:r>
          </a:p>
          <a:p>
            <a:r>
              <a:rPr lang="en-US" dirty="0"/>
              <a:t>Anorexia</a:t>
            </a:r>
          </a:p>
          <a:p>
            <a:r>
              <a:rPr lang="en-US" dirty="0"/>
              <a:t>Lethargy</a:t>
            </a:r>
          </a:p>
          <a:p>
            <a:r>
              <a:rPr lang="en-US" dirty="0"/>
              <a:t>Weakness, recumbency</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9BBF5A56-94C2-E8ED-7488-D820BE356D9C}"/>
              </a:ext>
            </a:extLst>
          </p:cNvPr>
          <p:cNvSpPr>
            <a:spLocks noGrp="1"/>
          </p:cNvSpPr>
          <p:nvPr>
            <p:ph sz="half" idx="2"/>
          </p:nvPr>
        </p:nvSpPr>
        <p:spPr>
          <a:xfrm>
            <a:off x="5089970" y="2160590"/>
            <a:ext cx="4184034" cy="1320800"/>
          </a:xfrm>
        </p:spPr>
        <p:txBody>
          <a:bodyPr>
            <a:normAutofit/>
          </a:bodyPr>
          <a:lstStyle/>
          <a:p>
            <a:r>
              <a:rPr lang="en-US" dirty="0"/>
              <a:t>Erythema, cyanosis</a:t>
            </a:r>
          </a:p>
          <a:p>
            <a:r>
              <a:rPr lang="en-US" dirty="0"/>
              <a:t>Hemorrhages</a:t>
            </a:r>
          </a:p>
          <a:p>
            <a:pPr lvl="1"/>
            <a:r>
              <a:rPr lang="en-US" dirty="0"/>
              <a:t>Skin, snout</a:t>
            </a:r>
          </a:p>
        </p:txBody>
      </p:sp>
      <p:pic>
        <p:nvPicPr>
          <p:cNvPr id="3076" name="Picture 4" descr="African Swine Fever: Pig. There is bloody, mucoid, foamy nasal discharge.">
            <a:extLst>
              <a:ext uri="{FF2B5EF4-FFF2-40B4-BE49-F238E27FC236}">
                <a16:creationId xmlns:a16="http://schemas.microsoft.com/office/drawing/2014/main" id="{755E4981-2488-1D86-26A1-2B79A2C10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88" y="4085216"/>
            <a:ext cx="3882245" cy="25778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60FA9D4-95A4-CB41-8105-74414C5BF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832" y="4071040"/>
            <a:ext cx="3839980" cy="259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990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6" name="Straight Connector 2055">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8"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59"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0" name="Isosceles Triangle 2059">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1"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2"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3"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4" name="Isosceles Triangle 2063">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5" name="Isosceles Triangle 2064">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CFEC2B4E-31E5-4C0C-A5B0-55C9D744F7D9}"/>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AFRICAN SWINE FEVER: TRANSMISSION</a:t>
            </a:r>
          </a:p>
        </p:txBody>
      </p:sp>
      <p:pic>
        <p:nvPicPr>
          <p:cNvPr id="2050" name="Picture 2">
            <a:extLst>
              <a:ext uri="{FF2B5EF4-FFF2-40B4-BE49-F238E27FC236}">
                <a16:creationId xmlns:a16="http://schemas.microsoft.com/office/drawing/2014/main" id="{008252ED-A954-C304-692A-40E1BA6FE58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7788" y="2100672"/>
            <a:ext cx="7235481" cy="475732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D94DD9AD-7812-9A4D-58EC-FF8667EB80ED}"/>
              </a:ext>
            </a:extLst>
          </p:cNvPr>
          <p:cNvSpPr>
            <a:spLocks noGrp="1"/>
          </p:cNvSpPr>
          <p:nvPr>
            <p:ph sz="half" idx="1"/>
          </p:nvPr>
        </p:nvSpPr>
        <p:spPr>
          <a:xfrm>
            <a:off x="6920528" y="2040035"/>
            <a:ext cx="2927185" cy="4216849"/>
          </a:xfrm>
        </p:spPr>
        <p:txBody>
          <a:bodyPr vert="horz" lIns="91440" tIns="45720" rIns="91440" bIns="45720" rtlCol="0">
            <a:noAutofit/>
          </a:bodyPr>
          <a:lstStyle/>
          <a:p>
            <a:r>
              <a:rPr lang="en-US" sz="2000" dirty="0"/>
              <a:t>Important Facts:</a:t>
            </a:r>
          </a:p>
          <a:p>
            <a:r>
              <a:rPr lang="en-US" sz="2000" dirty="0"/>
              <a:t>Highly resistant in the environment</a:t>
            </a:r>
          </a:p>
          <a:p>
            <a:r>
              <a:rPr lang="en-US" sz="2000" dirty="0"/>
              <a:t>Survives:</a:t>
            </a:r>
          </a:p>
          <a:p>
            <a:pPr lvl="1"/>
            <a:r>
              <a:rPr lang="en-US" sz="2000" dirty="0"/>
              <a:t>Over 140 days in pork products</a:t>
            </a:r>
          </a:p>
          <a:p>
            <a:pPr lvl="1"/>
            <a:r>
              <a:rPr lang="en-US" sz="2000" dirty="0"/>
              <a:t>18 months in blood</a:t>
            </a:r>
          </a:p>
          <a:p>
            <a:pPr lvl="1"/>
            <a:r>
              <a:rPr lang="en-US" sz="2000" dirty="0"/>
              <a:t>Months in contaminated pens</a:t>
            </a:r>
          </a:p>
        </p:txBody>
      </p:sp>
    </p:spTree>
    <p:extLst>
      <p:ext uri="{BB962C8B-B14F-4D97-AF65-F5344CB8AC3E}">
        <p14:creationId xmlns:p14="http://schemas.microsoft.com/office/powerpoint/2010/main" val="425279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70D04048-20D5-0620-9608-C6E5D3DA077F}"/>
              </a:ext>
            </a:extLst>
          </p:cNvPr>
          <p:cNvGraphicFramePr/>
          <p:nvPr/>
        </p:nvGraphicFramePr>
        <p:xfrm>
          <a:off x="280555" y="3217027"/>
          <a:ext cx="10284741" cy="1030161"/>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7AB93AEC-8616-BFEE-32D0-13BB3608DA5E}"/>
              </a:ext>
            </a:extLst>
          </p:cNvPr>
          <p:cNvSpPr txBox="1"/>
          <p:nvPr/>
        </p:nvSpPr>
        <p:spPr>
          <a:xfrm>
            <a:off x="536713" y="1416534"/>
            <a:ext cx="2087217"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rebuchet MS" panose="020B0603020202020204"/>
                <a:ea typeface="+mn-ea"/>
                <a:cs typeface="+mn-cs"/>
              </a:rPr>
              <a:t>2005</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WOAH began to collect data on ASF, known to be present in 32 African Countries</a:t>
            </a: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BB525394-7391-24E5-44F7-F126E90B0DAF}"/>
              </a:ext>
            </a:extLst>
          </p:cNvPr>
          <p:cNvSpPr txBox="1"/>
          <p:nvPr/>
        </p:nvSpPr>
        <p:spPr>
          <a:xfrm>
            <a:off x="2623930" y="1416534"/>
            <a:ext cx="185861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rebuchet MS" panose="020B0603020202020204"/>
                <a:ea typeface="+mn-ea"/>
                <a:cs typeface="+mn-cs"/>
              </a:rPr>
              <a:t>2007</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ASF appears in East Europe</a:t>
            </a: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D3FD491-9154-06E3-67A4-630E094A2924}"/>
              </a:ext>
            </a:extLst>
          </p:cNvPr>
          <p:cNvSpPr txBox="1"/>
          <p:nvPr/>
        </p:nvSpPr>
        <p:spPr>
          <a:xfrm>
            <a:off x="4482548" y="1370367"/>
            <a:ext cx="185861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rebuchet MS" panose="020B0603020202020204"/>
                <a:ea typeface="+mn-ea"/>
                <a:cs typeface="+mn-cs"/>
              </a:rPr>
              <a:t>2014</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Reported in European Union</a:t>
            </a:r>
          </a:p>
        </p:txBody>
      </p:sp>
      <p:sp>
        <p:nvSpPr>
          <p:cNvPr id="6" name="TextBox 5">
            <a:extLst>
              <a:ext uri="{FF2B5EF4-FFF2-40B4-BE49-F238E27FC236}">
                <a16:creationId xmlns:a16="http://schemas.microsoft.com/office/drawing/2014/main" id="{3F5256FF-0E58-DC95-C0F2-060073780207}"/>
              </a:ext>
            </a:extLst>
          </p:cNvPr>
          <p:cNvSpPr txBox="1"/>
          <p:nvPr/>
        </p:nvSpPr>
        <p:spPr>
          <a:xfrm>
            <a:off x="6420679" y="1370367"/>
            <a:ext cx="160020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rebuchet MS" panose="020B0603020202020204"/>
                <a:ea typeface="+mn-ea"/>
                <a:cs typeface="+mn-cs"/>
              </a:rPr>
              <a:t>2018</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Emergence in Asia</a:t>
            </a:r>
          </a:p>
        </p:txBody>
      </p:sp>
      <p:sp>
        <p:nvSpPr>
          <p:cNvPr id="7" name="TextBox 6">
            <a:extLst>
              <a:ext uri="{FF2B5EF4-FFF2-40B4-BE49-F238E27FC236}">
                <a16:creationId xmlns:a16="http://schemas.microsoft.com/office/drawing/2014/main" id="{4280BD8A-BD42-BEF0-0B70-154744F42B57}"/>
              </a:ext>
            </a:extLst>
          </p:cNvPr>
          <p:cNvSpPr txBox="1"/>
          <p:nvPr/>
        </p:nvSpPr>
        <p:spPr>
          <a:xfrm>
            <a:off x="8179904" y="1381242"/>
            <a:ext cx="1759226"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rebuchet MS" panose="020B0603020202020204"/>
                <a:ea typeface="+mn-ea"/>
                <a:cs typeface="+mn-cs"/>
              </a:rPr>
              <a:t>2019/2020</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Spread to Oceania and Papua New Guinea</a:t>
            </a: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8" name="TextBox 7">
            <a:extLst>
              <a:ext uri="{FF2B5EF4-FFF2-40B4-BE49-F238E27FC236}">
                <a16:creationId xmlns:a16="http://schemas.microsoft.com/office/drawing/2014/main" id="{2F6B8301-F2EF-EDA1-8196-3CC19A452215}"/>
              </a:ext>
            </a:extLst>
          </p:cNvPr>
          <p:cNvSpPr txBox="1"/>
          <p:nvPr/>
        </p:nvSpPr>
        <p:spPr>
          <a:xfrm>
            <a:off x="6967330" y="4578760"/>
            <a:ext cx="261941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Trebuchet MS" panose="020B0603020202020204"/>
                <a:ea typeface="+mn-ea"/>
                <a:cs typeface="+mn-cs"/>
              </a:rPr>
              <a:t>2021</a:t>
            </a: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Reappearance in Western Hemisphere in Dominican Republic and Haiti</a:t>
            </a:r>
            <a:endPar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204201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F7361-28DB-4889-8848-EC39B57F7F69}"/>
              </a:ext>
            </a:extLst>
          </p:cNvPr>
          <p:cNvSpPr>
            <a:spLocks noGrp="1"/>
          </p:cNvSpPr>
          <p:nvPr>
            <p:ph type="title"/>
          </p:nvPr>
        </p:nvSpPr>
        <p:spPr>
          <a:xfrm>
            <a:off x="528248" y="609600"/>
            <a:ext cx="8588203" cy="1139687"/>
          </a:xfrm>
        </p:spPr>
        <p:txBody>
          <a:bodyPr/>
          <a:lstStyle/>
          <a:p>
            <a:r>
              <a:rPr lang="en-US" dirty="0"/>
              <a:t>Division of Animal Industry</a:t>
            </a:r>
          </a:p>
        </p:txBody>
      </p:sp>
      <p:sp>
        <p:nvSpPr>
          <p:cNvPr id="13" name="Text Placeholder 12">
            <a:extLst>
              <a:ext uri="{FF2B5EF4-FFF2-40B4-BE49-F238E27FC236}">
                <a16:creationId xmlns:a16="http://schemas.microsoft.com/office/drawing/2014/main" id="{617B37AE-0A02-BBC1-0559-DBD6BDD4478D}"/>
              </a:ext>
            </a:extLst>
          </p:cNvPr>
          <p:cNvSpPr>
            <a:spLocks noGrp="1"/>
          </p:cNvSpPr>
          <p:nvPr>
            <p:ph type="body" sz="quarter" idx="13"/>
          </p:nvPr>
        </p:nvSpPr>
        <p:spPr>
          <a:xfrm>
            <a:off x="528248" y="1492163"/>
            <a:ext cx="8596669" cy="514248"/>
          </a:xfrm>
        </p:spPr>
        <p:txBody>
          <a:bodyPr/>
          <a:lstStyle/>
          <a:p>
            <a:r>
              <a:rPr lang="en-US" dirty="0"/>
              <a:t>Mission Statement:</a:t>
            </a:r>
          </a:p>
        </p:txBody>
      </p:sp>
      <p:sp>
        <p:nvSpPr>
          <p:cNvPr id="12" name="Text Placeholder 11">
            <a:extLst>
              <a:ext uri="{FF2B5EF4-FFF2-40B4-BE49-F238E27FC236}">
                <a16:creationId xmlns:a16="http://schemas.microsoft.com/office/drawing/2014/main" id="{FE94F5B6-D2B6-5734-C963-8D2CFAA53AF5}"/>
              </a:ext>
            </a:extLst>
          </p:cNvPr>
          <p:cNvSpPr>
            <a:spLocks noGrp="1"/>
          </p:cNvSpPr>
          <p:nvPr>
            <p:ph type="body" idx="1"/>
          </p:nvPr>
        </p:nvSpPr>
        <p:spPr>
          <a:xfrm>
            <a:off x="528248" y="1915086"/>
            <a:ext cx="8596668" cy="1513914"/>
          </a:xfrm>
        </p:spPr>
        <p:txBody>
          <a:bodyPr/>
          <a:lstStyle/>
          <a:p>
            <a:r>
              <a:rPr lang="en-US" dirty="0">
                <a:solidFill>
                  <a:schemeClr val="tx1"/>
                </a:solidFill>
              </a:rPr>
              <a:t>The Division of Animal Industry is responsible for enforcing animal health regulations in Florida and protecting the state from animal pests and diseases.</a:t>
            </a:r>
          </a:p>
        </p:txBody>
      </p:sp>
      <p:pic>
        <p:nvPicPr>
          <p:cNvPr id="3" name="Picture 12" descr="BADC2.jpg">
            <a:extLst>
              <a:ext uri="{FF2B5EF4-FFF2-40B4-BE49-F238E27FC236}">
                <a16:creationId xmlns:a16="http://schemas.microsoft.com/office/drawing/2014/main" id="{B7CE756F-1845-134D-2A39-F4D5C7699623}"/>
              </a:ext>
            </a:extLst>
          </p:cNvPr>
          <p:cNvPicPr>
            <a:picLocks noChangeAspect="1"/>
          </p:cNvPicPr>
          <p:nvPr/>
        </p:nvPicPr>
        <p:blipFill rotWithShape="1">
          <a:blip r:embed="rId3" cstate="print"/>
          <a:srcRect l="30789" r="20019" b="2"/>
          <a:stretch/>
        </p:blipFill>
        <p:spPr bwMode="auto">
          <a:xfrm flipH="1">
            <a:off x="528247" y="2631850"/>
            <a:ext cx="3016144" cy="4092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A89CEA7-8FC5-0239-F4D4-1D3EE3E90AAC}"/>
              </a:ext>
            </a:extLst>
          </p:cNvPr>
          <p:cNvPicPr>
            <a:picLocks noChangeAspect="1"/>
          </p:cNvPicPr>
          <p:nvPr/>
        </p:nvPicPr>
        <p:blipFill rotWithShape="1">
          <a:blip r:embed="rId4"/>
          <a:srcRect l="22360" t="5437" r="8406" b="57221"/>
          <a:stretch/>
        </p:blipFill>
        <p:spPr>
          <a:xfrm>
            <a:off x="4066101" y="2672043"/>
            <a:ext cx="2558169" cy="1781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34D4ECF-1B9D-1F68-49E5-70290E6993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5133" y="2677788"/>
            <a:ext cx="1610125" cy="1074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12200B9C-8C1A-FAE5-2BF4-2EF61DA8A0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047" r="30809" b="3"/>
          <a:stretch/>
        </p:blipFill>
        <p:spPr bwMode="auto">
          <a:xfrm>
            <a:off x="4684606" y="4678153"/>
            <a:ext cx="1411394" cy="2056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1" descr="BADC1.jpg">
            <a:extLst>
              <a:ext uri="{FF2B5EF4-FFF2-40B4-BE49-F238E27FC236}">
                <a16:creationId xmlns:a16="http://schemas.microsoft.com/office/drawing/2014/main" id="{098FEF23-6565-BE3A-0414-DE2F94E42124}"/>
              </a:ext>
            </a:extLst>
          </p:cNvPr>
          <p:cNvPicPr>
            <a:picLocks noChangeAspect="1"/>
          </p:cNvPicPr>
          <p:nvPr/>
        </p:nvPicPr>
        <p:blipFill rotWithShape="1">
          <a:blip r:embed="rId7" cstate="print"/>
          <a:srcRect l="11543" r="7409" b="3"/>
          <a:stretch/>
        </p:blipFill>
        <p:spPr bwMode="auto">
          <a:xfrm>
            <a:off x="7010394" y="4387501"/>
            <a:ext cx="2114522" cy="1956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3738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5" name="Group 2054">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6" name="Straight Connector 2055">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8"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59"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0" name="Isosceles Triangle 2059">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1"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2"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3"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4" name="Isosceles Triangle 2063">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65" name="Isosceles Triangle 2064">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p:nvSpPr>
          <p:cNvPr id="2" name="Title 1">
            <a:extLst>
              <a:ext uri="{FF2B5EF4-FFF2-40B4-BE49-F238E27FC236}">
                <a16:creationId xmlns:a16="http://schemas.microsoft.com/office/drawing/2014/main" id="{A6B31979-3AFB-D7F2-C205-18C604E40DE1}"/>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b="1" dirty="0"/>
              <a:t>US PORK INDUSTRY IMPACTS</a:t>
            </a:r>
            <a:endParaRPr lang="en-US" b="1"/>
          </a:p>
        </p:txBody>
      </p:sp>
      <p:sp>
        <p:nvSpPr>
          <p:cNvPr id="3" name="Content Placeholder 2">
            <a:extLst>
              <a:ext uri="{FF2B5EF4-FFF2-40B4-BE49-F238E27FC236}">
                <a16:creationId xmlns:a16="http://schemas.microsoft.com/office/drawing/2014/main" id="{E73C7478-8DA9-0F34-EB7C-76C791A6D047}"/>
              </a:ext>
            </a:extLst>
          </p:cNvPr>
          <p:cNvSpPr>
            <a:spLocks noGrp="1"/>
          </p:cNvSpPr>
          <p:nvPr>
            <p:ph sz="half" idx="1"/>
          </p:nvPr>
        </p:nvSpPr>
        <p:spPr>
          <a:xfrm>
            <a:off x="677334" y="2160589"/>
            <a:ext cx="3957349" cy="3749323"/>
          </a:xfrm>
        </p:spPr>
        <p:txBody>
          <a:bodyPr vert="horz" lIns="91440" tIns="45720" rIns="91440" bIns="45720" rtlCol="0">
            <a:normAutofit/>
          </a:bodyPr>
          <a:lstStyle/>
          <a:p>
            <a:r>
              <a:rPr lang="en-US" b="1" dirty="0"/>
              <a:t>2023</a:t>
            </a:r>
            <a:r>
              <a:rPr lang="en-US" dirty="0"/>
              <a:t> more than </a:t>
            </a:r>
            <a:r>
              <a:rPr lang="en-US" b="1" dirty="0"/>
              <a:t>60,000</a:t>
            </a:r>
            <a:r>
              <a:rPr lang="en-US" dirty="0"/>
              <a:t> US pork producers marketed </a:t>
            </a:r>
            <a:r>
              <a:rPr lang="en-US" b="1" dirty="0"/>
              <a:t>136 million </a:t>
            </a:r>
            <a:r>
              <a:rPr lang="en-US" dirty="0"/>
              <a:t>hogs valued at over </a:t>
            </a:r>
            <a:r>
              <a:rPr lang="en-US" b="1" dirty="0"/>
              <a:t>$27 billion </a:t>
            </a:r>
            <a:r>
              <a:rPr lang="en-US" dirty="0"/>
              <a:t>in gross cash receipts</a:t>
            </a:r>
          </a:p>
          <a:p>
            <a:r>
              <a:rPr lang="en-US" b="1" dirty="0"/>
              <a:t>Total Economic Contribution:</a:t>
            </a:r>
          </a:p>
          <a:p>
            <a:pPr lvl="1"/>
            <a:r>
              <a:rPr lang="en-US" dirty="0"/>
              <a:t>573,000 jobs supported</a:t>
            </a:r>
          </a:p>
          <a:p>
            <a:pPr lvl="1"/>
            <a:r>
              <a:rPr lang="en-US" dirty="0"/>
              <a:t>$62.7 billion in value added to GDP</a:t>
            </a:r>
          </a:p>
          <a:p>
            <a:pPr lvl="1"/>
            <a:r>
              <a:rPr lang="en-US" dirty="0"/>
              <a:t>$37 Billion personal income generated</a:t>
            </a:r>
          </a:p>
          <a:p>
            <a:pPr lvl="1"/>
            <a:endParaRPr lang="en-US" b="1" dirty="0"/>
          </a:p>
          <a:p>
            <a:endParaRPr lang="en-US" dirty="0"/>
          </a:p>
        </p:txBody>
      </p:sp>
      <p:pic>
        <p:nvPicPr>
          <p:cNvPr id="2050" name="Picture 2" descr="Top Pork Producing States - GLOBAL IMPORT AND EXPORT GROUP">
            <a:extLst>
              <a:ext uri="{FF2B5EF4-FFF2-40B4-BE49-F238E27FC236}">
                <a16:creationId xmlns:a16="http://schemas.microsoft.com/office/drawing/2014/main" id="{753928D1-9DE7-7E7A-26C4-3768C2F3362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987137" y="2159331"/>
            <a:ext cx="4204989" cy="324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963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2B4E-31E5-4C0C-A5B0-55C9D744F7D9}"/>
              </a:ext>
            </a:extLst>
          </p:cNvPr>
          <p:cNvSpPr>
            <a:spLocks noGrp="1"/>
          </p:cNvSpPr>
          <p:nvPr>
            <p:ph type="title"/>
          </p:nvPr>
        </p:nvSpPr>
        <p:spPr>
          <a:xfrm>
            <a:off x="675065" y="609600"/>
            <a:ext cx="2930518" cy="1320800"/>
          </a:xfrm>
        </p:spPr>
        <p:txBody>
          <a:bodyPr vert="horz" lIns="91440" tIns="45720" rIns="91440" bIns="45720" rtlCol="0" anchor="ctr">
            <a:normAutofit/>
          </a:bodyPr>
          <a:lstStyle/>
          <a:p>
            <a:pPr>
              <a:lnSpc>
                <a:spcPct val="90000"/>
              </a:lnSpc>
            </a:pPr>
            <a:r>
              <a:rPr lang="en-US" sz="2800"/>
              <a:t>FDACS RESPONSE TO ASF</a:t>
            </a:r>
          </a:p>
        </p:txBody>
      </p:sp>
      <p:sp>
        <p:nvSpPr>
          <p:cNvPr id="6" name="Content Placeholder 5">
            <a:extLst>
              <a:ext uri="{FF2B5EF4-FFF2-40B4-BE49-F238E27FC236}">
                <a16:creationId xmlns:a16="http://schemas.microsoft.com/office/drawing/2014/main" id="{D94DD9AD-7812-9A4D-58EC-FF8667EB80ED}"/>
              </a:ext>
            </a:extLst>
          </p:cNvPr>
          <p:cNvSpPr>
            <a:spLocks noGrp="1"/>
          </p:cNvSpPr>
          <p:nvPr>
            <p:ph sz="half" idx="1"/>
          </p:nvPr>
        </p:nvSpPr>
        <p:spPr>
          <a:xfrm>
            <a:off x="675065" y="1986411"/>
            <a:ext cx="2930517" cy="4261989"/>
          </a:xfrm>
        </p:spPr>
        <p:txBody>
          <a:bodyPr vert="horz" lIns="91440" tIns="45720" rIns="91440" bIns="45720" rtlCol="0">
            <a:normAutofit fontScale="92500" lnSpcReduction="10000"/>
          </a:bodyPr>
          <a:lstStyle/>
          <a:p>
            <a:pPr>
              <a:lnSpc>
                <a:spcPct val="90000"/>
              </a:lnSpc>
            </a:pPr>
            <a:r>
              <a:rPr lang="en-US" dirty="0"/>
              <a:t>Increased producer outreach</a:t>
            </a:r>
          </a:p>
          <a:p>
            <a:pPr lvl="1">
              <a:lnSpc>
                <a:spcPct val="90000"/>
              </a:lnSpc>
            </a:pPr>
            <a:r>
              <a:rPr lang="en-US" sz="1800" dirty="0"/>
              <a:t>Fair Board Meetings</a:t>
            </a:r>
          </a:p>
          <a:p>
            <a:pPr lvl="1">
              <a:lnSpc>
                <a:spcPct val="90000"/>
              </a:lnSpc>
            </a:pPr>
            <a:r>
              <a:rPr lang="en-US" sz="1800" dirty="0"/>
              <a:t>Distributing brochures</a:t>
            </a:r>
          </a:p>
          <a:p>
            <a:pPr lvl="1">
              <a:lnSpc>
                <a:spcPct val="90000"/>
              </a:lnSpc>
            </a:pPr>
            <a:r>
              <a:rPr lang="en-US" sz="1800" dirty="0"/>
              <a:t>Garbage Feeder searches</a:t>
            </a:r>
          </a:p>
          <a:p>
            <a:pPr lvl="1">
              <a:lnSpc>
                <a:spcPct val="90000"/>
              </a:lnSpc>
            </a:pPr>
            <a:endParaRPr lang="en-US" sz="1800" dirty="0"/>
          </a:p>
          <a:p>
            <a:pPr>
              <a:lnSpc>
                <a:spcPct val="90000"/>
              </a:lnSpc>
            </a:pPr>
            <a:r>
              <a:rPr lang="en-US" dirty="0"/>
              <a:t>Educating producers through site visits</a:t>
            </a:r>
          </a:p>
          <a:p>
            <a:pPr marL="0" indent="0">
              <a:lnSpc>
                <a:spcPct val="90000"/>
              </a:lnSpc>
            </a:pPr>
            <a:endParaRPr lang="en-US" dirty="0"/>
          </a:p>
          <a:p>
            <a:pPr>
              <a:lnSpc>
                <a:spcPct val="90000"/>
              </a:lnSpc>
            </a:pPr>
            <a:r>
              <a:rPr lang="en-US" dirty="0"/>
              <a:t>Coordination with USDA-APHIS-VS and U.S. Customs and Border Protection</a:t>
            </a:r>
          </a:p>
          <a:p>
            <a:pPr>
              <a:lnSpc>
                <a:spcPct val="90000"/>
              </a:lnSpc>
            </a:pPr>
            <a:endParaRPr lang="en-US" dirty="0"/>
          </a:p>
          <a:p>
            <a:pPr>
              <a:lnSpc>
                <a:spcPct val="90000"/>
              </a:lnSpc>
            </a:pPr>
            <a:endParaRPr lang="en-US" sz="1500" dirty="0"/>
          </a:p>
        </p:txBody>
      </p:sp>
      <p:pic>
        <p:nvPicPr>
          <p:cNvPr id="7" name="Picture 6" descr="Map&#10;&#10;Description automatically generated">
            <a:extLst>
              <a:ext uri="{FF2B5EF4-FFF2-40B4-BE49-F238E27FC236}">
                <a16:creationId xmlns:a16="http://schemas.microsoft.com/office/drawing/2014/main" id="{43944B7C-0A80-9A69-CD63-C65AB76D1666}"/>
              </a:ext>
            </a:extLst>
          </p:cNvPr>
          <p:cNvPicPr>
            <a:picLocks noChangeAspect="1"/>
          </p:cNvPicPr>
          <p:nvPr/>
        </p:nvPicPr>
        <p:blipFill rotWithShape="1">
          <a:blip r:embed="rId2">
            <a:extLst>
              <a:ext uri="{28A0092B-C50C-407E-A947-70E740481C1C}">
                <a14:useLocalDpi xmlns:a14="http://schemas.microsoft.com/office/drawing/2010/main" val="0"/>
              </a:ext>
            </a:extLst>
          </a:blip>
          <a:srcRect t="4299" b="1895"/>
          <a:stretch/>
        </p:blipFill>
        <p:spPr>
          <a:xfrm>
            <a:off x="4184196" y="609600"/>
            <a:ext cx="4761443" cy="2601747"/>
          </a:xfrm>
          <a:prstGeom prst="rect">
            <a:avLst/>
          </a:prstGeom>
        </p:spPr>
      </p:pic>
      <p:pic>
        <p:nvPicPr>
          <p:cNvPr id="5" name="Content Placeholder 4" descr="Graphical user interface, text&#10;&#10;Description automatically generated">
            <a:extLst>
              <a:ext uri="{FF2B5EF4-FFF2-40B4-BE49-F238E27FC236}">
                <a16:creationId xmlns:a16="http://schemas.microsoft.com/office/drawing/2014/main" id="{909EB001-7FD1-D5BC-26F3-6E1172F1C5B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 t="18300" r="5" b="45031"/>
          <a:stretch/>
        </p:blipFill>
        <p:spPr>
          <a:xfrm>
            <a:off x="3854338" y="3604221"/>
            <a:ext cx="5421162" cy="2271938"/>
          </a:xfrm>
          <a:prstGeom prst="rect">
            <a:avLst/>
          </a:prstGeom>
        </p:spPr>
      </p:pic>
    </p:spTree>
    <p:extLst>
      <p:ext uri="{BB962C8B-B14F-4D97-AF65-F5344CB8AC3E}">
        <p14:creationId xmlns:p14="http://schemas.microsoft.com/office/powerpoint/2010/main" val="280185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5" name="Title 4">
            <a:extLst>
              <a:ext uri="{FF2B5EF4-FFF2-40B4-BE49-F238E27FC236}">
                <a16:creationId xmlns:a16="http://schemas.microsoft.com/office/drawing/2014/main" id="{31ADCB84-44E4-71C7-CE5A-CEF7D7EF768F}"/>
              </a:ext>
            </a:extLst>
          </p:cNvPr>
          <p:cNvSpPr>
            <a:spLocks noGrp="1"/>
          </p:cNvSpPr>
          <p:nvPr>
            <p:ph type="ctrTitle"/>
          </p:nvPr>
        </p:nvSpPr>
        <p:spPr>
          <a:xfrm>
            <a:off x="1507067" y="2404534"/>
            <a:ext cx="7766936" cy="1646302"/>
          </a:xfrm>
        </p:spPr>
        <p:txBody>
          <a:bodyPr>
            <a:normAutofit/>
          </a:bodyPr>
          <a:lstStyle/>
          <a:p>
            <a:pPr>
              <a:lnSpc>
                <a:spcPct val="90000"/>
              </a:lnSpc>
            </a:pPr>
            <a:r>
              <a:rPr lang="en-US" dirty="0"/>
              <a:t>Foot and Mouth Disease (FMD)</a:t>
            </a:r>
            <a:endParaRPr lang="en-US"/>
          </a:p>
        </p:txBody>
      </p:sp>
    </p:spTree>
    <p:extLst>
      <p:ext uri="{BB962C8B-B14F-4D97-AF65-F5344CB8AC3E}">
        <p14:creationId xmlns:p14="http://schemas.microsoft.com/office/powerpoint/2010/main" val="22958542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DEF718-A58D-6448-D979-10385AEFE9EF}"/>
              </a:ext>
            </a:extLst>
          </p:cNvPr>
          <p:cNvSpPr>
            <a:spLocks noGrp="1"/>
          </p:cNvSpPr>
          <p:nvPr>
            <p:ph type="title"/>
          </p:nvPr>
        </p:nvSpPr>
        <p:spPr/>
        <p:txBody>
          <a:bodyPr>
            <a:normAutofit fontScale="90000"/>
          </a:bodyPr>
          <a:lstStyle/>
          <a:p>
            <a:r>
              <a:rPr lang="en-US" dirty="0"/>
              <a:t>Foot-and-mouth disease (FMD) is a severe, fast-spreading viral disease that primarily affects cloven-hooved animals, including cows, pigs, sheep, goats, and deer.</a:t>
            </a:r>
          </a:p>
        </p:txBody>
      </p:sp>
      <p:sp>
        <p:nvSpPr>
          <p:cNvPr id="5" name="Text Placeholder 4">
            <a:extLst>
              <a:ext uri="{FF2B5EF4-FFF2-40B4-BE49-F238E27FC236}">
                <a16:creationId xmlns:a16="http://schemas.microsoft.com/office/drawing/2014/main" id="{9FDC749B-3801-1A91-76F3-E744324515BA}"/>
              </a:ext>
            </a:extLst>
          </p:cNvPr>
          <p:cNvSpPr>
            <a:spLocks noGrp="1"/>
          </p:cNvSpPr>
          <p:nvPr>
            <p:ph type="body" idx="1"/>
          </p:nvPr>
        </p:nvSpPr>
        <p:spPr/>
        <p:txBody>
          <a:bodyPr>
            <a:normAutofit/>
          </a:bodyPr>
          <a:lstStyle/>
          <a:p>
            <a:r>
              <a:rPr lang="en-US" sz="4000" b="1" i="1" dirty="0"/>
              <a:t>FMD is not a human health or food safety threat</a:t>
            </a:r>
            <a:endParaRPr lang="en-US" sz="4000" b="1" dirty="0"/>
          </a:p>
        </p:txBody>
      </p:sp>
    </p:spTree>
    <p:extLst>
      <p:ext uri="{BB962C8B-B14F-4D97-AF65-F5344CB8AC3E}">
        <p14:creationId xmlns:p14="http://schemas.microsoft.com/office/powerpoint/2010/main" val="746917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2642-BF9C-F4AC-A24A-B807915E2FD0}"/>
              </a:ext>
            </a:extLst>
          </p:cNvPr>
          <p:cNvSpPr>
            <a:spLocks noGrp="1"/>
          </p:cNvSpPr>
          <p:nvPr>
            <p:ph type="title"/>
          </p:nvPr>
        </p:nvSpPr>
        <p:spPr>
          <a:xfrm>
            <a:off x="4762500" y="624110"/>
            <a:ext cx="6742112" cy="1280890"/>
          </a:xfrm>
        </p:spPr>
        <p:txBody>
          <a:bodyPr>
            <a:normAutofit/>
          </a:bodyPr>
          <a:lstStyle/>
          <a:p>
            <a:r>
              <a:rPr lang="en-US" dirty="0"/>
              <a:t>The Foot and Mouth Disease Virus (FMDV)</a:t>
            </a:r>
            <a:endParaRPr lang="en-US"/>
          </a:p>
        </p:txBody>
      </p:sp>
      <p:sp>
        <p:nvSpPr>
          <p:cNvPr id="3" name="Content Placeholder 2">
            <a:extLst>
              <a:ext uri="{FF2B5EF4-FFF2-40B4-BE49-F238E27FC236}">
                <a16:creationId xmlns:a16="http://schemas.microsoft.com/office/drawing/2014/main" id="{CBF97A55-4B79-DB37-0DEE-6AA94CE5A362}"/>
              </a:ext>
            </a:extLst>
          </p:cNvPr>
          <p:cNvSpPr>
            <a:spLocks noGrp="1"/>
          </p:cNvSpPr>
          <p:nvPr>
            <p:ph idx="1"/>
          </p:nvPr>
        </p:nvSpPr>
        <p:spPr>
          <a:xfrm>
            <a:off x="4762499" y="2133600"/>
            <a:ext cx="7266591" cy="4370196"/>
          </a:xfrm>
        </p:spPr>
        <p:txBody>
          <a:bodyPr>
            <a:normAutofit/>
          </a:bodyPr>
          <a:lstStyle/>
          <a:p>
            <a:r>
              <a:rPr lang="en-US" sz="2800" dirty="0"/>
              <a:t>Genus = </a:t>
            </a:r>
            <a:r>
              <a:rPr lang="en-US" sz="2800" b="1" i="1" dirty="0" err="1"/>
              <a:t>Aphthovirus</a:t>
            </a:r>
            <a:r>
              <a:rPr lang="en-US" sz="2800" b="1" i="1" dirty="0"/>
              <a:t> </a:t>
            </a:r>
          </a:p>
          <a:p>
            <a:r>
              <a:rPr lang="en-US" sz="2800" dirty="0"/>
              <a:t>Family = </a:t>
            </a:r>
            <a:r>
              <a:rPr lang="en-US" sz="2800" b="1" i="1" dirty="0" err="1"/>
              <a:t>Picornaviridae</a:t>
            </a:r>
            <a:r>
              <a:rPr lang="en-US" sz="2800" dirty="0"/>
              <a:t>. </a:t>
            </a:r>
          </a:p>
          <a:p>
            <a:r>
              <a:rPr lang="en-US" sz="2800" dirty="0"/>
              <a:t>There are seven major viral serotypes: O, A, C, SAT 1, SAT 2, SAT 3 and Asia 1. </a:t>
            </a:r>
          </a:p>
          <a:p>
            <a:r>
              <a:rPr lang="en-US" sz="2800" dirty="0"/>
              <a:t>Serotype O is the most common serotype worldwide. </a:t>
            </a:r>
          </a:p>
          <a:p>
            <a:r>
              <a:rPr lang="en-US" sz="2800" dirty="0"/>
              <a:t>FOREIGN ANIMAL DISEASE</a:t>
            </a:r>
          </a:p>
          <a:p>
            <a:r>
              <a:rPr lang="en-US" sz="2800" dirty="0"/>
              <a:t>REPORTABLE ANIMAL DISEASE</a:t>
            </a:r>
          </a:p>
        </p:txBody>
      </p:sp>
      <p:pic>
        <p:nvPicPr>
          <p:cNvPr id="4" name="Picture 5">
            <a:extLst>
              <a:ext uri="{FF2B5EF4-FFF2-40B4-BE49-F238E27FC236}">
                <a16:creationId xmlns:a16="http://schemas.microsoft.com/office/drawing/2014/main" id="{962AF1C2-5709-7AEA-56C3-4B0439A53946}"/>
              </a:ext>
            </a:extLst>
          </p:cNvPr>
          <p:cNvPicPr>
            <a:picLocks noChangeAspect="1"/>
          </p:cNvPicPr>
          <p:nvPr/>
        </p:nvPicPr>
        <p:blipFill>
          <a:blip r:embed="rId3">
            <a:extLst>
              <a:ext uri="{28A0092B-C50C-407E-A947-70E740481C1C}">
                <a14:useLocalDpi xmlns:a14="http://schemas.microsoft.com/office/drawing/2010/main" val="0"/>
              </a:ext>
            </a:extLst>
          </a:blip>
          <a:srcRect l="11232" r="19893" b="-1"/>
          <a:stretch/>
        </p:blipFill>
        <p:spPr bwMode="auto">
          <a:xfrm>
            <a:off x="20" y="1730"/>
            <a:ext cx="30904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909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warmwell.com/fieldfiregif.gif">
            <a:extLst>
              <a:ext uri="{FF2B5EF4-FFF2-40B4-BE49-F238E27FC236}">
                <a16:creationId xmlns:a16="http://schemas.microsoft.com/office/drawing/2014/main" id="{056B2209-B889-E77A-6FE0-AFA01C46F4F0}"/>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t="18478"/>
          <a:stretch/>
        </p:blipFill>
        <p:spPr bwMode="auto">
          <a:xfrm>
            <a:off x="-8825"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0F2507-1D8A-4743-BC8C-5293BA50DB53}"/>
              </a:ext>
            </a:extLst>
          </p:cNvPr>
          <p:cNvSpPr>
            <a:spLocks noGrp="1"/>
          </p:cNvSpPr>
          <p:nvPr>
            <p:ph type="title"/>
          </p:nvPr>
        </p:nvSpPr>
        <p:spPr>
          <a:xfrm>
            <a:off x="3680746" y="5922409"/>
            <a:ext cx="8911687" cy="1280890"/>
          </a:xfrm>
        </p:spPr>
        <p:txBody>
          <a:bodyPr>
            <a:normAutofit/>
          </a:bodyPr>
          <a:lstStyle/>
          <a:p>
            <a:r>
              <a:rPr lang="en-US" b="1" dirty="0">
                <a:solidFill>
                  <a:schemeClr val="tx1"/>
                </a:solidFill>
              </a:rPr>
              <a:t>Why does it keep us up at night? </a:t>
            </a:r>
          </a:p>
        </p:txBody>
      </p:sp>
      <p:sp>
        <p:nvSpPr>
          <p:cNvPr id="3" name="Content Placeholder 2">
            <a:extLst>
              <a:ext uri="{FF2B5EF4-FFF2-40B4-BE49-F238E27FC236}">
                <a16:creationId xmlns:a16="http://schemas.microsoft.com/office/drawing/2014/main" id="{D96DB36C-8CA6-FF46-B6C6-EFEB0C3202EA}"/>
              </a:ext>
            </a:extLst>
          </p:cNvPr>
          <p:cNvSpPr>
            <a:spLocks noGrp="1"/>
          </p:cNvSpPr>
          <p:nvPr>
            <p:ph idx="1"/>
          </p:nvPr>
        </p:nvSpPr>
        <p:spPr>
          <a:xfrm>
            <a:off x="249620" y="399393"/>
            <a:ext cx="8915400" cy="3777622"/>
          </a:xfrm>
        </p:spPr>
        <p:txBody>
          <a:bodyPr>
            <a:normAutofit/>
          </a:bodyPr>
          <a:lstStyle/>
          <a:p>
            <a:pPr>
              <a:buClr>
                <a:srgbClr val="F6F1A3"/>
              </a:buClr>
            </a:pPr>
            <a:r>
              <a:rPr lang="en-US" sz="3600" dirty="0"/>
              <a:t>Foot and mouth disease is a high consequence livestock disease due to its potential for rapid spread, severe trade restrictions and the subsequent economic impacts that would result. </a:t>
            </a:r>
          </a:p>
        </p:txBody>
      </p:sp>
    </p:spTree>
    <p:extLst>
      <p:ext uri="{BB962C8B-B14F-4D97-AF65-F5344CB8AC3E}">
        <p14:creationId xmlns:p14="http://schemas.microsoft.com/office/powerpoint/2010/main" val="3445562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C335A75-9274-8B4E-5F57-E1899500D954}"/>
              </a:ext>
            </a:extLst>
          </p:cNvPr>
          <p:cNvSpPr>
            <a:spLocks noGrp="1"/>
          </p:cNvSpPr>
          <p:nvPr>
            <p:ph type="title"/>
          </p:nvPr>
        </p:nvSpPr>
        <p:spPr>
          <a:xfrm>
            <a:off x="677328" y="609600"/>
            <a:ext cx="2930518" cy="1320800"/>
          </a:xfrm>
        </p:spPr>
        <p:txBody>
          <a:bodyPr anchor="ctr">
            <a:noAutofit/>
          </a:bodyPr>
          <a:lstStyle/>
          <a:p>
            <a:pPr>
              <a:lnSpc>
                <a:spcPct val="90000"/>
              </a:lnSpc>
            </a:pPr>
            <a:r>
              <a:rPr lang="en-US" sz="3000" b="1" dirty="0"/>
              <a:t>High Morbidity</a:t>
            </a:r>
            <a:br>
              <a:rPr lang="en-US" sz="3000" b="1" dirty="0"/>
            </a:br>
            <a:r>
              <a:rPr lang="en-US" sz="3000" b="1" dirty="0"/>
              <a:t>Mixed Mortality</a:t>
            </a:r>
          </a:p>
        </p:txBody>
      </p:sp>
      <p:sp>
        <p:nvSpPr>
          <p:cNvPr id="77" name="Content Placeholder 14">
            <a:extLst>
              <a:ext uri="{FF2B5EF4-FFF2-40B4-BE49-F238E27FC236}">
                <a16:creationId xmlns:a16="http://schemas.microsoft.com/office/drawing/2014/main" id="{487625EA-D6A7-C2E4-F126-6E90213E2DBF}"/>
              </a:ext>
            </a:extLst>
          </p:cNvPr>
          <p:cNvSpPr>
            <a:spLocks noGrp="1"/>
          </p:cNvSpPr>
          <p:nvPr>
            <p:ph idx="1"/>
          </p:nvPr>
        </p:nvSpPr>
        <p:spPr>
          <a:xfrm>
            <a:off x="677328" y="2160589"/>
            <a:ext cx="2930517" cy="3880773"/>
          </a:xfrm>
        </p:spPr>
        <p:txBody>
          <a:bodyPr>
            <a:normAutofit/>
          </a:bodyPr>
          <a:lstStyle/>
          <a:p>
            <a:r>
              <a:rPr lang="en-US" sz="2400" dirty="0"/>
              <a:t>FMD causes painful sores and blisters on the feet, mouth and teats of animals.</a:t>
            </a:r>
          </a:p>
        </p:txBody>
      </p:sp>
      <p:pic>
        <p:nvPicPr>
          <p:cNvPr id="8" name="Picture 7" descr="A close-up of a skin disease&#10;&#10;AI-generated content may be incorrect.">
            <a:extLst>
              <a:ext uri="{FF2B5EF4-FFF2-40B4-BE49-F238E27FC236}">
                <a16:creationId xmlns:a16="http://schemas.microsoft.com/office/drawing/2014/main" id="{11851BFD-6323-C594-F9D9-9007C34D96D9}"/>
              </a:ext>
            </a:extLst>
          </p:cNvPr>
          <p:cNvPicPr>
            <a:picLocks noChangeAspect="1"/>
          </p:cNvPicPr>
          <p:nvPr/>
        </p:nvPicPr>
        <p:blipFill>
          <a:blip r:embed="rId3"/>
          <a:srcRect l="14000" r="21280" b="2"/>
          <a:stretch/>
        </p:blipFill>
        <p:spPr>
          <a:xfrm>
            <a:off x="3882470" y="609600"/>
            <a:ext cx="2520623" cy="2601580"/>
          </a:xfrm>
          <a:prstGeom prst="rect">
            <a:avLst/>
          </a:prstGeom>
        </p:spPr>
      </p:pic>
      <p:pic>
        <p:nvPicPr>
          <p:cNvPr id="10" name="Picture 9" descr="A close-up of a person's foot&#10;&#10;AI-generated content may be incorrect.">
            <a:extLst>
              <a:ext uri="{FF2B5EF4-FFF2-40B4-BE49-F238E27FC236}">
                <a16:creationId xmlns:a16="http://schemas.microsoft.com/office/drawing/2014/main" id="{06C9285D-53E4-9C77-7E09-D230613AC907}"/>
              </a:ext>
            </a:extLst>
          </p:cNvPr>
          <p:cNvPicPr>
            <a:picLocks noChangeAspect="1"/>
          </p:cNvPicPr>
          <p:nvPr/>
        </p:nvPicPr>
        <p:blipFill>
          <a:blip r:embed="rId4"/>
          <a:srcRect l="18225" r="3" b="3"/>
          <a:stretch/>
        </p:blipFill>
        <p:spPr>
          <a:xfrm>
            <a:off x="6715535" y="609600"/>
            <a:ext cx="2520649" cy="2601579"/>
          </a:xfrm>
          <a:prstGeom prst="rect">
            <a:avLst/>
          </a:prstGeom>
        </p:spPr>
      </p:pic>
      <p:pic>
        <p:nvPicPr>
          <p:cNvPr id="9" name="Picture 8" descr="A close-up of a rat&#10;&#10;AI-generated content may be incorrect.">
            <a:extLst>
              <a:ext uri="{FF2B5EF4-FFF2-40B4-BE49-F238E27FC236}">
                <a16:creationId xmlns:a16="http://schemas.microsoft.com/office/drawing/2014/main" id="{E6F98DA5-4404-93FF-B589-D7498944583F}"/>
              </a:ext>
            </a:extLst>
          </p:cNvPr>
          <p:cNvPicPr>
            <a:picLocks noChangeAspect="1"/>
          </p:cNvPicPr>
          <p:nvPr/>
        </p:nvPicPr>
        <p:blipFill>
          <a:blip r:embed="rId5"/>
          <a:srcRect t="13658" r="5" b="10232"/>
          <a:stretch/>
        </p:blipFill>
        <p:spPr>
          <a:xfrm>
            <a:off x="3889365" y="3437139"/>
            <a:ext cx="2523217" cy="2604222"/>
          </a:xfrm>
          <a:prstGeom prst="rect">
            <a:avLst/>
          </a:prstGeom>
        </p:spPr>
      </p:pic>
      <p:pic>
        <p:nvPicPr>
          <p:cNvPr id="7" name="Content Placeholder 6" descr="A close-up of a person's mouth&#10;&#10;AI-generated content may be incorrect.">
            <a:extLst>
              <a:ext uri="{FF2B5EF4-FFF2-40B4-BE49-F238E27FC236}">
                <a16:creationId xmlns:a16="http://schemas.microsoft.com/office/drawing/2014/main" id="{9A5CA74F-C416-85BA-D1E2-CE819D4922F3}"/>
              </a:ext>
            </a:extLst>
          </p:cNvPr>
          <p:cNvPicPr>
            <a:picLocks noChangeAspect="1"/>
          </p:cNvPicPr>
          <p:nvPr/>
        </p:nvPicPr>
        <p:blipFill>
          <a:blip r:embed="rId6"/>
          <a:srcRect l="2336" r="-3" b="-3"/>
          <a:stretch/>
        </p:blipFill>
        <p:spPr>
          <a:xfrm>
            <a:off x="6714258" y="3437139"/>
            <a:ext cx="2523203" cy="2604222"/>
          </a:xfrm>
          <a:prstGeom prst="rect">
            <a:avLst/>
          </a:prstGeom>
        </p:spPr>
      </p:pic>
    </p:spTree>
    <p:extLst>
      <p:ext uri="{BB962C8B-B14F-4D97-AF65-F5344CB8AC3E}">
        <p14:creationId xmlns:p14="http://schemas.microsoft.com/office/powerpoint/2010/main" val="3406376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958F-1FE1-40A1-0047-7EF4C53F96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26FA51-B6CF-C26B-1B88-6826C367547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A041F18-7D09-B85C-A73A-AFA7031BDE9F}"/>
              </a:ext>
            </a:extLst>
          </p:cNvPr>
          <p:cNvSpPr>
            <a:spLocks noGrp="1"/>
          </p:cNvSpPr>
          <p:nvPr>
            <p:ph sz="half" idx="2"/>
          </p:nvPr>
        </p:nvSpPr>
        <p:spPr/>
        <p:txBody>
          <a:bodyPr/>
          <a:lstStyle/>
          <a:p>
            <a:endParaRPr lang="en-US"/>
          </a:p>
        </p:txBody>
      </p:sp>
      <p:pic>
        <p:nvPicPr>
          <p:cNvPr id="5" name="Picture 2">
            <a:extLst>
              <a:ext uri="{FF2B5EF4-FFF2-40B4-BE49-F238E27FC236}">
                <a16:creationId xmlns:a16="http://schemas.microsoft.com/office/drawing/2014/main" id="{550C5257-7C84-9285-C7B1-C2448C617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750" t="10667" r="17000" b="30333"/>
          <a:stretch>
            <a:fillRect/>
          </a:stretch>
        </p:blipFill>
        <p:spPr bwMode="auto">
          <a:xfrm>
            <a:off x="597160" y="280987"/>
            <a:ext cx="9144000"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124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9A5CD273-7302-16AC-D9C3-D08D9B2063DA}"/>
              </a:ext>
            </a:extLst>
          </p:cNvPr>
          <p:cNvSpPr>
            <a:spLocks noGrp="1"/>
          </p:cNvSpPr>
          <p:nvPr>
            <p:ph type="title"/>
          </p:nvPr>
        </p:nvSpPr>
        <p:spPr>
          <a:xfrm>
            <a:off x="1981200" y="512764"/>
            <a:ext cx="8229600" cy="676275"/>
          </a:xfrm>
        </p:spPr>
        <p:txBody>
          <a:bodyPr/>
          <a:lstStyle/>
          <a:p>
            <a:pPr eaLnBrk="1" hangingPunct="1"/>
            <a:r>
              <a:rPr lang="en-US" altLang="en-US"/>
              <a:t>History</a:t>
            </a:r>
          </a:p>
        </p:txBody>
      </p:sp>
      <p:sp>
        <p:nvSpPr>
          <p:cNvPr id="36868" name="Footer Placeholder 3">
            <a:extLst>
              <a:ext uri="{FF2B5EF4-FFF2-40B4-BE49-F238E27FC236}">
                <a16:creationId xmlns:a16="http://schemas.microsoft.com/office/drawing/2014/main" id="{BE0BB8D9-2CB9-CCCF-7390-CE911E445F3D}"/>
              </a:ext>
            </a:extLst>
          </p:cNvPr>
          <p:cNvSpPr>
            <a:spLocks noGrp="1"/>
          </p:cNvSpPr>
          <p:nvPr>
            <p:ph type="ftr" sz="quarter" idx="11"/>
          </p:nvPr>
        </p:nvSpPr>
        <p:spPr>
          <a:xfrm>
            <a:off x="5140411" y="6492125"/>
            <a:ext cx="5146589" cy="229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Verdana" panose="020B0604030504040204" pitchFamily="34" charset="0"/>
              </a:defRPr>
            </a:lvl1pPr>
            <a:lvl2pPr marL="742950" indent="-285750">
              <a:spcBef>
                <a:spcPct val="20000"/>
              </a:spcBef>
              <a:buChar char="–"/>
              <a:defRPr sz="2800">
                <a:solidFill>
                  <a:schemeClr val="bg1"/>
                </a:solidFill>
                <a:latin typeface="Verdana" panose="020B0604030504040204" pitchFamily="34" charset="0"/>
              </a:defRPr>
            </a:lvl2pPr>
            <a:lvl3pPr marL="1143000" indent="-228600">
              <a:spcBef>
                <a:spcPct val="20000"/>
              </a:spcBef>
              <a:buChar char="•"/>
              <a:defRPr sz="2400">
                <a:solidFill>
                  <a:schemeClr val="bg1"/>
                </a:solidFill>
                <a:latin typeface="Verdana" panose="020B0604030504040204" pitchFamily="34" charset="0"/>
              </a:defRPr>
            </a:lvl3pPr>
            <a:lvl4pPr marL="1600200" indent="-228600">
              <a:spcBef>
                <a:spcPct val="20000"/>
              </a:spcBef>
              <a:buChar char="–"/>
              <a:defRPr sz="2000">
                <a:solidFill>
                  <a:schemeClr val="bg1"/>
                </a:solidFill>
                <a:latin typeface="Verdana" panose="020B0604030504040204" pitchFamily="34" charset="0"/>
              </a:defRPr>
            </a:lvl4pPr>
            <a:lvl5pPr marL="2057400" indent="-228600">
              <a:spcBef>
                <a:spcPct val="20000"/>
              </a:spcBef>
              <a:buChar char="»"/>
              <a:defRPr sz="2000">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bg1"/>
                </a:solidFill>
                <a:latin typeface="Verdana" panose="020B0604030504040204" pitchFamily="34" charset="0"/>
              </a:defRPr>
            </a:lvl9pPr>
          </a:lstStyle>
          <a:p>
            <a:pPr>
              <a:spcBef>
                <a:spcPct val="0"/>
              </a:spcBef>
              <a:buFontTx/>
              <a:buNone/>
            </a:pPr>
            <a:r>
              <a:rPr lang="en-US" altLang="en-US" sz="1000" dirty="0">
                <a:solidFill>
                  <a:schemeClr val="tx1"/>
                </a:solidFill>
              </a:rPr>
              <a:t>Center for Food Security and Public Health, Iowa State University, 2017</a:t>
            </a:r>
          </a:p>
        </p:txBody>
      </p:sp>
      <p:grpSp>
        <p:nvGrpSpPr>
          <p:cNvPr id="36867" name="Group 13">
            <a:extLst>
              <a:ext uri="{FF2B5EF4-FFF2-40B4-BE49-F238E27FC236}">
                <a16:creationId xmlns:a16="http://schemas.microsoft.com/office/drawing/2014/main" id="{4E4F50ED-77B4-688D-81FF-B89A04CC461B}"/>
              </a:ext>
            </a:extLst>
          </p:cNvPr>
          <p:cNvGrpSpPr>
            <a:grpSpLocks/>
          </p:cNvGrpSpPr>
          <p:nvPr/>
        </p:nvGrpSpPr>
        <p:grpSpPr bwMode="auto">
          <a:xfrm>
            <a:off x="1811339" y="1147764"/>
            <a:ext cx="8713787" cy="5126037"/>
            <a:chOff x="287524" y="134227"/>
            <a:chExt cx="8712968" cy="6217314"/>
          </a:xfrm>
        </p:grpSpPr>
        <p:sp>
          <p:nvSpPr>
            <p:cNvPr id="15" name="Freeform 14">
              <a:extLst>
                <a:ext uri="{FF2B5EF4-FFF2-40B4-BE49-F238E27FC236}">
                  <a16:creationId xmlns:a16="http://schemas.microsoft.com/office/drawing/2014/main" id="{8755F7B6-7D3F-0B27-B510-6596AB4B751C}"/>
                </a:ext>
              </a:extLst>
            </p:cNvPr>
            <p:cNvSpPr/>
            <p:nvPr/>
          </p:nvSpPr>
          <p:spPr>
            <a:xfrm>
              <a:off x="458927" y="541320"/>
              <a:ext cx="2688282" cy="5810221"/>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olidFill>
              <a:schemeClr val="accent5">
                <a:lumMod val="60000"/>
                <a:lumOff val="40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endParaRPr lang="en-US" sz="5100" dirty="0">
                <a:solidFill>
                  <a:schemeClr val="accent5">
                    <a:lumMod val="60000"/>
                    <a:lumOff val="40000"/>
                  </a:schemeClr>
                </a:solidFill>
              </a:endParaRPr>
            </a:p>
          </p:txBody>
        </p:sp>
        <p:sp>
          <p:nvSpPr>
            <p:cNvPr id="17" name="Freeform 16">
              <a:extLst>
                <a:ext uri="{FF2B5EF4-FFF2-40B4-BE49-F238E27FC236}">
                  <a16:creationId xmlns:a16="http://schemas.microsoft.com/office/drawing/2014/main" id="{376A5972-6E3D-ADE6-9AAE-E92BFF6AC22B}"/>
                </a:ext>
              </a:extLst>
            </p:cNvPr>
            <p:cNvSpPr/>
            <p:nvPr/>
          </p:nvSpPr>
          <p:spPr>
            <a:xfrm>
              <a:off x="3227858" y="543402"/>
              <a:ext cx="2688282" cy="5808139"/>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olidFill>
              <a:schemeClr val="accent1">
                <a:lumMod val="60000"/>
                <a:lumOff val="40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endParaRPr lang="en-US" sz="5100"/>
            </a:p>
          </p:txBody>
        </p:sp>
        <p:sp>
          <p:nvSpPr>
            <p:cNvPr id="19" name="Freeform 18">
              <a:extLst>
                <a:ext uri="{FF2B5EF4-FFF2-40B4-BE49-F238E27FC236}">
                  <a16:creationId xmlns:a16="http://schemas.microsoft.com/office/drawing/2014/main" id="{828B3D8B-BF39-8CCB-0AD6-232341FB5F29}"/>
                </a:ext>
              </a:extLst>
            </p:cNvPr>
            <p:cNvSpPr/>
            <p:nvPr/>
          </p:nvSpPr>
          <p:spPr>
            <a:xfrm>
              <a:off x="5996789" y="543402"/>
              <a:ext cx="2688282" cy="5808139"/>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endParaRPr lang="en-US" sz="5100"/>
            </a:p>
          </p:txBody>
        </p:sp>
        <p:sp>
          <p:nvSpPr>
            <p:cNvPr id="21" name="Right Arrow 20">
              <a:extLst>
                <a:ext uri="{FF2B5EF4-FFF2-40B4-BE49-F238E27FC236}">
                  <a16:creationId xmlns:a16="http://schemas.microsoft.com/office/drawing/2014/main" id="{4E397FC8-1910-DB44-2CE3-CBB9BAD801F0}"/>
                </a:ext>
              </a:extLst>
            </p:cNvPr>
            <p:cNvSpPr/>
            <p:nvPr/>
          </p:nvSpPr>
          <p:spPr>
            <a:xfrm>
              <a:off x="287524" y="343007"/>
              <a:ext cx="8712968" cy="691320"/>
            </a:xfrm>
            <a:prstGeom prst="rightArrow">
              <a:avLst>
                <a:gd name="adj1" fmla="val 50000"/>
                <a:gd name="adj2" fmla="val 67935"/>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Oval 19">
              <a:extLst>
                <a:ext uri="{FF2B5EF4-FFF2-40B4-BE49-F238E27FC236}">
                  <a16:creationId xmlns:a16="http://schemas.microsoft.com/office/drawing/2014/main" id="{4BBFFB56-E593-B9F2-DCB4-87D0DA624BE1}"/>
                </a:ext>
              </a:extLst>
            </p:cNvPr>
            <p:cNvSpPr/>
            <p:nvPr/>
          </p:nvSpPr>
          <p:spPr>
            <a:xfrm>
              <a:off x="6781314" y="134227"/>
              <a:ext cx="1211066"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defRPr/>
              </a:pPr>
              <a:r>
                <a:rPr lang="en-US" b="1" dirty="0">
                  <a:solidFill>
                    <a:schemeClr val="tx1"/>
                  </a:solidFill>
                </a:rPr>
                <a:t>1997</a:t>
              </a:r>
            </a:p>
          </p:txBody>
        </p:sp>
        <p:sp>
          <p:nvSpPr>
            <p:cNvPr id="18" name="Oval 17">
              <a:extLst>
                <a:ext uri="{FF2B5EF4-FFF2-40B4-BE49-F238E27FC236}">
                  <a16:creationId xmlns:a16="http://schemas.microsoft.com/office/drawing/2014/main" id="{470B0E82-C5DB-1771-CE59-667053C7F057}"/>
                </a:ext>
              </a:extLst>
            </p:cNvPr>
            <p:cNvSpPr/>
            <p:nvPr/>
          </p:nvSpPr>
          <p:spPr>
            <a:xfrm>
              <a:off x="3616283" y="134227"/>
              <a:ext cx="1803916"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45720" rIns="45720" anchor="ctr"/>
            <a:lstStyle/>
            <a:p>
              <a:pPr algn="r">
                <a:defRPr/>
              </a:pPr>
              <a:r>
                <a:rPr lang="en-US" sz="1700" b="1" dirty="0">
                  <a:solidFill>
                    <a:schemeClr val="tx1"/>
                  </a:solidFill>
                </a:rPr>
                <a:t>1951-1952</a:t>
              </a:r>
            </a:p>
          </p:txBody>
        </p:sp>
        <p:sp>
          <p:nvSpPr>
            <p:cNvPr id="16" name="Oval 15">
              <a:extLst>
                <a:ext uri="{FF2B5EF4-FFF2-40B4-BE49-F238E27FC236}">
                  <a16:creationId xmlns:a16="http://schemas.microsoft.com/office/drawing/2014/main" id="{7CC97A76-8EB4-9E6B-DA5C-7C057D7BE83A}"/>
                </a:ext>
              </a:extLst>
            </p:cNvPr>
            <p:cNvSpPr/>
            <p:nvPr/>
          </p:nvSpPr>
          <p:spPr>
            <a:xfrm>
              <a:off x="1243453" y="134227"/>
              <a:ext cx="1211066"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defRPr/>
              </a:pPr>
              <a:r>
                <a:rPr lang="en-US" b="1" dirty="0">
                  <a:solidFill>
                    <a:schemeClr val="tx1"/>
                  </a:solidFill>
                </a:rPr>
                <a:t>1929</a:t>
              </a:r>
            </a:p>
          </p:txBody>
        </p:sp>
      </p:grpSp>
      <p:sp>
        <p:nvSpPr>
          <p:cNvPr id="36869" name="Rectangle 22">
            <a:extLst>
              <a:ext uri="{FF2B5EF4-FFF2-40B4-BE49-F238E27FC236}">
                <a16:creationId xmlns:a16="http://schemas.microsoft.com/office/drawing/2014/main" id="{71F5692E-676C-51A5-B9D7-3258CE40776E}"/>
              </a:ext>
            </a:extLst>
          </p:cNvPr>
          <p:cNvSpPr>
            <a:spLocks noChangeArrowheads="1"/>
          </p:cNvSpPr>
          <p:nvPr/>
        </p:nvSpPr>
        <p:spPr bwMode="auto">
          <a:xfrm>
            <a:off x="1992314" y="2108201"/>
            <a:ext cx="264318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bg1"/>
                </a:solidFill>
                <a:latin typeface="Verdana" panose="020B0604030504040204" pitchFamily="34" charset="0"/>
              </a:defRPr>
            </a:lvl1pPr>
            <a:lvl2pPr>
              <a:spcBef>
                <a:spcPct val="20000"/>
              </a:spcBef>
              <a:buChar char="–"/>
              <a:defRPr sz="2800">
                <a:solidFill>
                  <a:schemeClr val="bg1"/>
                </a:solidFill>
                <a:latin typeface="Verdana" panose="020B0604030504040204" pitchFamily="34" charset="0"/>
              </a:defRPr>
            </a:lvl2pPr>
            <a:lvl3pPr>
              <a:spcBef>
                <a:spcPct val="20000"/>
              </a:spcBef>
              <a:buChar char="•"/>
              <a:defRPr sz="2400">
                <a:solidFill>
                  <a:schemeClr val="bg1"/>
                </a:solidFill>
                <a:latin typeface="Verdana" panose="020B0604030504040204" pitchFamily="34" charset="0"/>
              </a:defRPr>
            </a:lvl3pPr>
            <a:lvl4pPr marL="1600200" indent="-228600">
              <a:spcBef>
                <a:spcPct val="20000"/>
              </a:spcBef>
              <a:buChar char="–"/>
              <a:defRPr sz="2000">
                <a:solidFill>
                  <a:schemeClr val="bg1"/>
                </a:solidFill>
                <a:latin typeface="Verdana" panose="020B0604030504040204" pitchFamily="34" charset="0"/>
              </a:defRPr>
            </a:lvl4pPr>
            <a:lvl5pPr marL="2057400" indent="-228600">
              <a:spcBef>
                <a:spcPct val="20000"/>
              </a:spcBef>
              <a:buChar char="»"/>
              <a:defRPr sz="2000">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bg1"/>
                </a:solidFill>
                <a:latin typeface="Verdana" panose="020B0604030504040204" pitchFamily="34" charset="0"/>
              </a:defRPr>
            </a:lvl9pPr>
          </a:lstStyle>
          <a:p>
            <a:pPr marL="0" lvl="1" algn="ctr">
              <a:spcBef>
                <a:spcPct val="0"/>
              </a:spcBef>
              <a:spcAft>
                <a:spcPts val="600"/>
              </a:spcAft>
              <a:buNone/>
            </a:pPr>
            <a:r>
              <a:rPr lang="en-US" altLang="en-US" sz="2000" b="1" dirty="0">
                <a:solidFill>
                  <a:schemeClr val="accent6">
                    <a:lumMod val="50000"/>
                  </a:schemeClr>
                </a:solidFill>
              </a:rPr>
              <a:t>United States</a:t>
            </a:r>
          </a:p>
          <a:p>
            <a:pPr marL="0" lvl="1" algn="ctr">
              <a:spcBef>
                <a:spcPct val="0"/>
              </a:spcBef>
              <a:spcAft>
                <a:spcPts val="1200"/>
              </a:spcAft>
              <a:buNone/>
            </a:pPr>
            <a:r>
              <a:rPr lang="en-US" altLang="en-US" sz="2200" dirty="0">
                <a:solidFill>
                  <a:schemeClr val="accent6">
                    <a:lumMod val="50000"/>
                  </a:schemeClr>
                </a:solidFill>
              </a:rPr>
              <a:t>9 outbreaks </a:t>
            </a:r>
            <a:br>
              <a:rPr lang="en-US" altLang="en-US" sz="2200" dirty="0">
                <a:solidFill>
                  <a:schemeClr val="accent6">
                    <a:lumMod val="50000"/>
                  </a:schemeClr>
                </a:solidFill>
              </a:rPr>
            </a:br>
            <a:r>
              <a:rPr lang="en-US" altLang="en-US" sz="2200" dirty="0">
                <a:solidFill>
                  <a:schemeClr val="accent6">
                    <a:lumMod val="50000"/>
                  </a:schemeClr>
                </a:solidFill>
              </a:rPr>
              <a:t>prior to 1929</a:t>
            </a:r>
          </a:p>
          <a:p>
            <a:pPr marL="0" lvl="2" algn="ctr">
              <a:spcBef>
                <a:spcPct val="0"/>
              </a:spcBef>
              <a:spcAft>
                <a:spcPts val="1200"/>
              </a:spcAft>
              <a:buNone/>
            </a:pPr>
            <a:r>
              <a:rPr lang="en-US" altLang="en-US" sz="2200" dirty="0">
                <a:solidFill>
                  <a:schemeClr val="accent6">
                    <a:lumMod val="50000"/>
                  </a:schemeClr>
                </a:solidFill>
              </a:rPr>
              <a:t>25 states</a:t>
            </a:r>
            <a:br>
              <a:rPr lang="en-US" altLang="en-US" sz="2200" dirty="0">
                <a:solidFill>
                  <a:schemeClr val="accent6">
                    <a:lumMod val="50000"/>
                  </a:schemeClr>
                </a:solidFill>
              </a:rPr>
            </a:br>
            <a:r>
              <a:rPr lang="en-US" altLang="en-US" sz="2200" dirty="0">
                <a:solidFill>
                  <a:schemeClr val="accent6">
                    <a:lumMod val="50000"/>
                  </a:schemeClr>
                </a:solidFill>
              </a:rPr>
              <a:t>6000 herds 300,000 animals</a:t>
            </a:r>
          </a:p>
          <a:p>
            <a:pPr marL="0" lvl="1" algn="ctr">
              <a:spcBef>
                <a:spcPct val="0"/>
              </a:spcBef>
              <a:spcAft>
                <a:spcPts val="1200"/>
              </a:spcAft>
              <a:buNone/>
            </a:pPr>
            <a:r>
              <a:rPr lang="en-US" altLang="en-US" sz="2200" dirty="0">
                <a:solidFill>
                  <a:schemeClr val="accent6">
                    <a:lumMod val="50000"/>
                  </a:schemeClr>
                </a:solidFill>
              </a:rPr>
              <a:t>All ended by eradication</a:t>
            </a:r>
          </a:p>
          <a:p>
            <a:pPr marL="0" lvl="1" algn="ctr">
              <a:spcBef>
                <a:spcPct val="0"/>
              </a:spcBef>
              <a:spcAft>
                <a:spcPts val="1200"/>
              </a:spcAft>
              <a:buNone/>
            </a:pPr>
            <a:r>
              <a:rPr lang="en-US" altLang="en-US" sz="2200" dirty="0">
                <a:solidFill>
                  <a:schemeClr val="accent6">
                    <a:lumMod val="50000"/>
                  </a:schemeClr>
                </a:solidFill>
              </a:rPr>
              <a:t>1929: </a:t>
            </a:r>
            <a:br>
              <a:rPr lang="en-US" altLang="en-US" sz="2200" dirty="0">
                <a:solidFill>
                  <a:schemeClr val="accent6">
                    <a:lumMod val="50000"/>
                  </a:schemeClr>
                </a:solidFill>
              </a:rPr>
            </a:br>
            <a:r>
              <a:rPr lang="en-US" altLang="en-US" sz="2200" dirty="0">
                <a:solidFill>
                  <a:schemeClr val="accent6">
                    <a:lumMod val="50000"/>
                  </a:schemeClr>
                </a:solidFill>
              </a:rPr>
              <a:t>Last case in U.S.</a:t>
            </a:r>
            <a:endParaRPr lang="en-US" altLang="en-US" sz="2000" dirty="0">
              <a:solidFill>
                <a:schemeClr val="accent6">
                  <a:lumMod val="50000"/>
                </a:schemeClr>
              </a:solidFill>
            </a:endParaRPr>
          </a:p>
        </p:txBody>
      </p:sp>
      <p:sp>
        <p:nvSpPr>
          <p:cNvPr id="36870" name="Rectangle 23">
            <a:extLst>
              <a:ext uri="{FF2B5EF4-FFF2-40B4-BE49-F238E27FC236}">
                <a16:creationId xmlns:a16="http://schemas.microsoft.com/office/drawing/2014/main" id="{8BD210F5-B5A0-523E-88C9-A26422673DF5}"/>
              </a:ext>
            </a:extLst>
          </p:cNvPr>
          <p:cNvSpPr>
            <a:spLocks noChangeArrowheads="1"/>
          </p:cNvSpPr>
          <p:nvPr/>
        </p:nvSpPr>
        <p:spPr bwMode="auto">
          <a:xfrm>
            <a:off x="4716464" y="2108200"/>
            <a:ext cx="2643187"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bg1"/>
                </a:solidFill>
                <a:latin typeface="Verdana" panose="020B0604030504040204" pitchFamily="34" charset="0"/>
              </a:defRPr>
            </a:lvl1pPr>
            <a:lvl2pPr>
              <a:spcBef>
                <a:spcPct val="20000"/>
              </a:spcBef>
              <a:buChar char="–"/>
              <a:defRPr sz="2800">
                <a:solidFill>
                  <a:schemeClr val="bg1"/>
                </a:solidFill>
                <a:latin typeface="Verdana" panose="020B0604030504040204" pitchFamily="34" charset="0"/>
              </a:defRPr>
            </a:lvl2pPr>
            <a:lvl3pPr marL="1143000" indent="-228600">
              <a:spcBef>
                <a:spcPct val="20000"/>
              </a:spcBef>
              <a:buChar char="•"/>
              <a:defRPr sz="2400">
                <a:solidFill>
                  <a:schemeClr val="bg1"/>
                </a:solidFill>
                <a:latin typeface="Verdana" panose="020B0604030504040204" pitchFamily="34" charset="0"/>
              </a:defRPr>
            </a:lvl3pPr>
            <a:lvl4pPr marL="1600200" indent="-228600">
              <a:spcBef>
                <a:spcPct val="20000"/>
              </a:spcBef>
              <a:buChar char="–"/>
              <a:defRPr sz="2000">
                <a:solidFill>
                  <a:schemeClr val="bg1"/>
                </a:solidFill>
                <a:latin typeface="Verdana" panose="020B0604030504040204" pitchFamily="34" charset="0"/>
              </a:defRPr>
            </a:lvl4pPr>
            <a:lvl5pPr marL="2057400" indent="-228600">
              <a:spcBef>
                <a:spcPct val="20000"/>
              </a:spcBef>
              <a:buChar char="»"/>
              <a:defRPr sz="2000">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bg1"/>
                </a:solidFill>
                <a:latin typeface="Verdana" panose="020B0604030504040204" pitchFamily="34" charset="0"/>
              </a:defRPr>
            </a:lvl9pPr>
          </a:lstStyle>
          <a:p>
            <a:pPr marL="0" lvl="1" algn="ctr">
              <a:spcBef>
                <a:spcPct val="0"/>
              </a:spcBef>
              <a:spcAft>
                <a:spcPts val="600"/>
              </a:spcAft>
              <a:buNone/>
            </a:pPr>
            <a:r>
              <a:rPr lang="en-US" altLang="en-US" sz="2000" b="1" dirty="0">
                <a:solidFill>
                  <a:schemeClr val="accent3">
                    <a:lumMod val="75000"/>
                  </a:schemeClr>
                </a:solidFill>
              </a:rPr>
              <a:t>Canada</a:t>
            </a:r>
          </a:p>
          <a:p>
            <a:pPr marL="0" lvl="1" algn="ctr">
              <a:spcBef>
                <a:spcPct val="0"/>
              </a:spcBef>
              <a:spcAft>
                <a:spcPts val="1200"/>
              </a:spcAft>
              <a:buNone/>
            </a:pPr>
            <a:r>
              <a:rPr lang="en-US" altLang="en-US" sz="2000" dirty="0">
                <a:solidFill>
                  <a:schemeClr val="accent3">
                    <a:lumMod val="75000"/>
                  </a:schemeClr>
                </a:solidFill>
              </a:rPr>
              <a:t>42 premises</a:t>
            </a:r>
            <a:br>
              <a:rPr lang="en-US" altLang="en-US" sz="2000" dirty="0">
                <a:solidFill>
                  <a:schemeClr val="accent3">
                    <a:lumMod val="75000"/>
                  </a:schemeClr>
                </a:solidFill>
              </a:rPr>
            </a:br>
            <a:r>
              <a:rPr lang="en-US" altLang="en-US" sz="2000" dirty="0">
                <a:solidFill>
                  <a:schemeClr val="accent3">
                    <a:lumMod val="75000"/>
                  </a:schemeClr>
                </a:solidFill>
              </a:rPr>
              <a:t>5000 animals</a:t>
            </a:r>
          </a:p>
          <a:p>
            <a:pPr marL="0" lvl="1" algn="ctr">
              <a:spcBef>
                <a:spcPct val="0"/>
              </a:spcBef>
              <a:spcAft>
                <a:spcPts val="1200"/>
              </a:spcAft>
              <a:buNone/>
            </a:pPr>
            <a:r>
              <a:rPr lang="en-US" altLang="en-US" sz="2000" dirty="0">
                <a:solidFill>
                  <a:schemeClr val="accent3">
                    <a:lumMod val="75000"/>
                  </a:schemeClr>
                </a:solidFill>
              </a:rPr>
              <a:t>$5 billion USD</a:t>
            </a:r>
          </a:p>
          <a:p>
            <a:pPr marL="0" lvl="1" algn="ctr">
              <a:spcBef>
                <a:spcPct val="0"/>
              </a:spcBef>
              <a:spcAft>
                <a:spcPts val="1200"/>
              </a:spcAft>
              <a:buNone/>
            </a:pPr>
            <a:r>
              <a:rPr lang="en-US" altLang="en-US" sz="2000" dirty="0">
                <a:solidFill>
                  <a:schemeClr val="accent3">
                    <a:lumMod val="75000"/>
                  </a:schemeClr>
                </a:solidFill>
              </a:rPr>
              <a:t>1952: </a:t>
            </a:r>
            <a:br>
              <a:rPr lang="en-US" altLang="en-US" sz="2000" dirty="0">
                <a:solidFill>
                  <a:schemeClr val="accent3">
                    <a:lumMod val="75000"/>
                  </a:schemeClr>
                </a:solidFill>
              </a:rPr>
            </a:br>
            <a:r>
              <a:rPr lang="en-US" altLang="en-US" sz="2000" dirty="0">
                <a:solidFill>
                  <a:schemeClr val="accent3">
                    <a:lumMod val="75000"/>
                  </a:schemeClr>
                </a:solidFill>
              </a:rPr>
              <a:t>Last case reported</a:t>
            </a:r>
          </a:p>
          <a:p>
            <a:pPr marL="0" lvl="1" algn="ctr">
              <a:spcBef>
                <a:spcPct val="0"/>
              </a:spcBef>
              <a:spcAft>
                <a:spcPts val="1200"/>
              </a:spcAft>
              <a:buNone/>
            </a:pPr>
            <a:endParaRPr lang="en-US" altLang="en-US" sz="2000" dirty="0">
              <a:solidFill>
                <a:schemeClr val="tx1"/>
              </a:solidFill>
            </a:endParaRPr>
          </a:p>
          <a:p>
            <a:pPr marL="0" lvl="1" algn="ctr">
              <a:spcBef>
                <a:spcPct val="0"/>
              </a:spcBef>
              <a:spcAft>
                <a:spcPts val="600"/>
              </a:spcAft>
              <a:buNone/>
            </a:pPr>
            <a:endParaRPr lang="en-US" altLang="en-US" sz="2000" dirty="0">
              <a:solidFill>
                <a:schemeClr val="tx1"/>
              </a:solidFill>
            </a:endParaRPr>
          </a:p>
        </p:txBody>
      </p:sp>
      <p:sp>
        <p:nvSpPr>
          <p:cNvPr id="36871" name="Rectangle 24">
            <a:extLst>
              <a:ext uri="{FF2B5EF4-FFF2-40B4-BE49-F238E27FC236}">
                <a16:creationId xmlns:a16="http://schemas.microsoft.com/office/drawing/2014/main" id="{BEC0BAA6-55F8-82C1-9975-F00E5BE2D441}"/>
              </a:ext>
            </a:extLst>
          </p:cNvPr>
          <p:cNvSpPr>
            <a:spLocks noChangeArrowheads="1"/>
          </p:cNvSpPr>
          <p:nvPr/>
        </p:nvSpPr>
        <p:spPr bwMode="auto">
          <a:xfrm>
            <a:off x="7566025" y="2108201"/>
            <a:ext cx="2643188"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bg1"/>
                </a:solidFill>
                <a:latin typeface="Verdana" panose="020B0604030504040204" pitchFamily="34" charset="0"/>
              </a:defRPr>
            </a:lvl1pPr>
            <a:lvl2pPr>
              <a:spcBef>
                <a:spcPct val="20000"/>
              </a:spcBef>
              <a:buChar char="–"/>
              <a:defRPr sz="2800">
                <a:solidFill>
                  <a:schemeClr val="bg1"/>
                </a:solidFill>
                <a:latin typeface="Verdana" panose="020B0604030504040204" pitchFamily="34" charset="0"/>
              </a:defRPr>
            </a:lvl2pPr>
            <a:lvl3pPr marL="1143000" indent="-228600">
              <a:spcBef>
                <a:spcPct val="20000"/>
              </a:spcBef>
              <a:buChar char="•"/>
              <a:defRPr sz="2400">
                <a:solidFill>
                  <a:schemeClr val="bg1"/>
                </a:solidFill>
                <a:latin typeface="Verdana" panose="020B0604030504040204" pitchFamily="34" charset="0"/>
              </a:defRPr>
            </a:lvl3pPr>
            <a:lvl4pPr marL="1600200" indent="-228600">
              <a:spcBef>
                <a:spcPct val="20000"/>
              </a:spcBef>
              <a:buChar char="–"/>
              <a:defRPr sz="2000">
                <a:solidFill>
                  <a:schemeClr val="bg1"/>
                </a:solidFill>
                <a:latin typeface="Verdana" panose="020B0604030504040204" pitchFamily="34" charset="0"/>
              </a:defRPr>
            </a:lvl4pPr>
            <a:lvl5pPr marL="2057400" indent="-228600">
              <a:spcBef>
                <a:spcPct val="20000"/>
              </a:spcBef>
              <a:buChar char="»"/>
              <a:defRPr sz="2000">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bg1"/>
                </a:solidFill>
                <a:latin typeface="Verdana" panose="020B0604030504040204" pitchFamily="34" charset="0"/>
              </a:defRPr>
            </a:lvl9pPr>
          </a:lstStyle>
          <a:p>
            <a:pPr marL="0" lvl="1" algn="ctr">
              <a:spcBef>
                <a:spcPct val="0"/>
              </a:spcBef>
              <a:spcAft>
                <a:spcPts val="600"/>
              </a:spcAft>
              <a:buNone/>
            </a:pPr>
            <a:r>
              <a:rPr lang="en-US" altLang="en-US" sz="2000" b="1" dirty="0">
                <a:solidFill>
                  <a:schemeClr val="accent2">
                    <a:lumMod val="50000"/>
                  </a:schemeClr>
                </a:solidFill>
              </a:rPr>
              <a:t>Taiwan</a:t>
            </a:r>
          </a:p>
          <a:p>
            <a:pPr marL="0" lvl="1" algn="ctr">
              <a:spcBef>
                <a:spcPct val="0"/>
              </a:spcBef>
              <a:spcAft>
                <a:spcPts val="1200"/>
              </a:spcAft>
              <a:buNone/>
            </a:pPr>
            <a:r>
              <a:rPr lang="en-US" altLang="en-US" sz="2000" dirty="0">
                <a:solidFill>
                  <a:schemeClr val="accent2">
                    <a:lumMod val="50000"/>
                  </a:schemeClr>
                </a:solidFill>
              </a:rPr>
              <a:t>6,147 premises</a:t>
            </a:r>
            <a:br>
              <a:rPr lang="en-US" altLang="en-US" sz="2000" dirty="0">
                <a:solidFill>
                  <a:schemeClr val="accent2">
                    <a:lumMod val="50000"/>
                  </a:schemeClr>
                </a:solidFill>
              </a:rPr>
            </a:br>
            <a:r>
              <a:rPr lang="en-US" altLang="en-US" sz="2000" dirty="0">
                <a:solidFill>
                  <a:schemeClr val="accent2">
                    <a:lumMod val="50000"/>
                  </a:schemeClr>
                </a:solidFill>
              </a:rPr>
              <a:t>4 million pigs depopulated</a:t>
            </a:r>
          </a:p>
          <a:p>
            <a:pPr marL="0" lvl="1" algn="ctr">
              <a:spcBef>
                <a:spcPct val="0"/>
              </a:spcBef>
              <a:spcAft>
                <a:spcPts val="1200"/>
              </a:spcAft>
              <a:buNone/>
            </a:pPr>
            <a:r>
              <a:rPr lang="en-US" altLang="en-US" sz="2000" dirty="0">
                <a:solidFill>
                  <a:schemeClr val="accent2">
                    <a:lumMod val="50000"/>
                  </a:schemeClr>
                </a:solidFill>
              </a:rPr>
              <a:t>$560 million USD</a:t>
            </a:r>
          </a:p>
          <a:p>
            <a:pPr marL="0" lvl="1" algn="ctr">
              <a:spcBef>
                <a:spcPct val="0"/>
              </a:spcBef>
              <a:spcAft>
                <a:spcPts val="600"/>
              </a:spcAft>
              <a:buNone/>
            </a:pPr>
            <a:endParaRPr lang="en-US" altLang="en-US" sz="2000" dirty="0">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00A6D7BE-DAB3-B6EF-3E1E-C7BB18994681}"/>
              </a:ext>
            </a:extLst>
          </p:cNvPr>
          <p:cNvSpPr>
            <a:spLocks noGrp="1"/>
          </p:cNvSpPr>
          <p:nvPr>
            <p:ph type="title"/>
          </p:nvPr>
        </p:nvSpPr>
        <p:spPr>
          <a:xfrm>
            <a:off x="1981200" y="512764"/>
            <a:ext cx="8229600" cy="676275"/>
          </a:xfrm>
        </p:spPr>
        <p:txBody>
          <a:bodyPr/>
          <a:lstStyle/>
          <a:p>
            <a:pPr eaLnBrk="1" hangingPunct="1"/>
            <a:r>
              <a:rPr lang="en-US" altLang="en-US"/>
              <a:t>History</a:t>
            </a:r>
          </a:p>
        </p:txBody>
      </p:sp>
      <p:sp>
        <p:nvSpPr>
          <p:cNvPr id="38916" name="Footer Placeholder 3">
            <a:extLst>
              <a:ext uri="{FF2B5EF4-FFF2-40B4-BE49-F238E27FC236}">
                <a16:creationId xmlns:a16="http://schemas.microsoft.com/office/drawing/2014/main" id="{AE9EE72E-27E1-5EFF-C0E7-154A45916F3F}"/>
              </a:ext>
            </a:extLst>
          </p:cNvPr>
          <p:cNvSpPr>
            <a:spLocks noGrp="1"/>
          </p:cNvSpPr>
          <p:nvPr>
            <p:ph type="ftr" sz="quarter" idx="11"/>
          </p:nvPr>
        </p:nvSpPr>
        <p:spPr>
          <a:xfrm>
            <a:off x="5202195" y="6519862"/>
            <a:ext cx="5084805" cy="2145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bg1"/>
                </a:solidFill>
                <a:latin typeface="Verdana" panose="020B0604030504040204" pitchFamily="34" charset="0"/>
              </a:defRPr>
            </a:lvl1pPr>
            <a:lvl2pPr marL="742950" indent="-285750">
              <a:spcBef>
                <a:spcPct val="20000"/>
              </a:spcBef>
              <a:buChar char="–"/>
              <a:defRPr sz="2800">
                <a:solidFill>
                  <a:schemeClr val="bg1"/>
                </a:solidFill>
                <a:latin typeface="Verdana" panose="020B0604030504040204" pitchFamily="34" charset="0"/>
              </a:defRPr>
            </a:lvl2pPr>
            <a:lvl3pPr marL="1143000" indent="-228600">
              <a:spcBef>
                <a:spcPct val="20000"/>
              </a:spcBef>
              <a:buChar char="•"/>
              <a:defRPr sz="2400">
                <a:solidFill>
                  <a:schemeClr val="bg1"/>
                </a:solidFill>
                <a:latin typeface="Verdana" panose="020B0604030504040204" pitchFamily="34" charset="0"/>
              </a:defRPr>
            </a:lvl3pPr>
            <a:lvl4pPr marL="1600200" indent="-228600">
              <a:spcBef>
                <a:spcPct val="20000"/>
              </a:spcBef>
              <a:buChar char="–"/>
              <a:defRPr sz="2000">
                <a:solidFill>
                  <a:schemeClr val="bg1"/>
                </a:solidFill>
                <a:latin typeface="Verdana" panose="020B0604030504040204" pitchFamily="34" charset="0"/>
              </a:defRPr>
            </a:lvl4pPr>
            <a:lvl5pPr marL="2057400" indent="-228600">
              <a:spcBef>
                <a:spcPct val="20000"/>
              </a:spcBef>
              <a:buChar char="»"/>
              <a:defRPr sz="2000">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bg1"/>
                </a:solidFill>
                <a:latin typeface="Verdana" panose="020B0604030504040204" pitchFamily="34" charset="0"/>
              </a:defRPr>
            </a:lvl9pPr>
          </a:lstStyle>
          <a:p>
            <a:pPr>
              <a:spcBef>
                <a:spcPct val="0"/>
              </a:spcBef>
              <a:buFontTx/>
              <a:buNone/>
            </a:pPr>
            <a:r>
              <a:rPr lang="en-US" altLang="en-US" sz="1000" dirty="0">
                <a:solidFill>
                  <a:schemeClr val="tx1"/>
                </a:solidFill>
              </a:rPr>
              <a:t>Center for Food Security and Public Health, Iowa State University, 2017</a:t>
            </a:r>
          </a:p>
        </p:txBody>
      </p:sp>
      <p:grpSp>
        <p:nvGrpSpPr>
          <p:cNvPr id="38915" name="Group 13">
            <a:extLst>
              <a:ext uri="{FF2B5EF4-FFF2-40B4-BE49-F238E27FC236}">
                <a16:creationId xmlns:a16="http://schemas.microsoft.com/office/drawing/2014/main" id="{BA78CF97-DAF8-EF21-507D-2D203E5D6FA1}"/>
              </a:ext>
            </a:extLst>
          </p:cNvPr>
          <p:cNvGrpSpPr>
            <a:grpSpLocks/>
          </p:cNvGrpSpPr>
          <p:nvPr/>
        </p:nvGrpSpPr>
        <p:grpSpPr bwMode="auto">
          <a:xfrm>
            <a:off x="1811339" y="1147764"/>
            <a:ext cx="8713787" cy="5126037"/>
            <a:chOff x="287524" y="134227"/>
            <a:chExt cx="8712968" cy="6217314"/>
          </a:xfrm>
        </p:grpSpPr>
        <p:sp>
          <p:nvSpPr>
            <p:cNvPr id="15" name="Freeform 14">
              <a:extLst>
                <a:ext uri="{FF2B5EF4-FFF2-40B4-BE49-F238E27FC236}">
                  <a16:creationId xmlns:a16="http://schemas.microsoft.com/office/drawing/2014/main" id="{7E13C23F-7144-31B3-A464-FDB2FD9B452D}"/>
                </a:ext>
              </a:extLst>
            </p:cNvPr>
            <p:cNvSpPr/>
            <p:nvPr/>
          </p:nvSpPr>
          <p:spPr>
            <a:xfrm>
              <a:off x="458927" y="541320"/>
              <a:ext cx="2688282" cy="5810221"/>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olidFill>
              <a:srgbClr val="F2D992"/>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endParaRPr lang="en-US" sz="5100" dirty="0">
                <a:solidFill>
                  <a:schemeClr val="accent5">
                    <a:lumMod val="60000"/>
                    <a:lumOff val="40000"/>
                  </a:schemeClr>
                </a:solidFill>
              </a:endParaRPr>
            </a:p>
          </p:txBody>
        </p:sp>
        <p:sp>
          <p:nvSpPr>
            <p:cNvPr id="17" name="Freeform 16">
              <a:extLst>
                <a:ext uri="{FF2B5EF4-FFF2-40B4-BE49-F238E27FC236}">
                  <a16:creationId xmlns:a16="http://schemas.microsoft.com/office/drawing/2014/main" id="{9BBC11F8-147B-62B2-94F4-CB39BFDA97FF}"/>
                </a:ext>
              </a:extLst>
            </p:cNvPr>
            <p:cNvSpPr/>
            <p:nvPr/>
          </p:nvSpPr>
          <p:spPr>
            <a:xfrm>
              <a:off x="3227858" y="543402"/>
              <a:ext cx="2688282" cy="5808139"/>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olidFill>
              <a:schemeClr val="accent5">
                <a:lumMod val="60000"/>
                <a:lumOff val="40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endParaRPr lang="en-US" sz="5100"/>
            </a:p>
          </p:txBody>
        </p:sp>
        <p:sp>
          <p:nvSpPr>
            <p:cNvPr id="19" name="Freeform 18">
              <a:extLst>
                <a:ext uri="{FF2B5EF4-FFF2-40B4-BE49-F238E27FC236}">
                  <a16:creationId xmlns:a16="http://schemas.microsoft.com/office/drawing/2014/main" id="{383D6B3E-84A9-53D0-DD70-8A6901C02D7F}"/>
                </a:ext>
              </a:extLst>
            </p:cNvPr>
            <p:cNvSpPr/>
            <p:nvPr/>
          </p:nvSpPr>
          <p:spPr>
            <a:xfrm>
              <a:off x="5996789" y="543402"/>
              <a:ext cx="2688282" cy="5808139"/>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olidFill>
              <a:schemeClr val="accent1">
                <a:lumMod val="60000"/>
                <a:lumOff val="40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endParaRPr lang="en-US" sz="5100"/>
            </a:p>
          </p:txBody>
        </p:sp>
        <p:sp>
          <p:nvSpPr>
            <p:cNvPr id="21" name="Right Arrow 20">
              <a:extLst>
                <a:ext uri="{FF2B5EF4-FFF2-40B4-BE49-F238E27FC236}">
                  <a16:creationId xmlns:a16="http://schemas.microsoft.com/office/drawing/2014/main" id="{A291F397-79DA-4748-B6B8-2790D2D4F050}"/>
                </a:ext>
              </a:extLst>
            </p:cNvPr>
            <p:cNvSpPr/>
            <p:nvPr/>
          </p:nvSpPr>
          <p:spPr>
            <a:xfrm>
              <a:off x="287524" y="343007"/>
              <a:ext cx="8712968" cy="691320"/>
            </a:xfrm>
            <a:prstGeom prst="rightArrow">
              <a:avLst>
                <a:gd name="adj1" fmla="val 50000"/>
                <a:gd name="adj2" fmla="val 67935"/>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Oval 19">
              <a:extLst>
                <a:ext uri="{FF2B5EF4-FFF2-40B4-BE49-F238E27FC236}">
                  <a16:creationId xmlns:a16="http://schemas.microsoft.com/office/drawing/2014/main" id="{6479221F-15D3-3BD7-6BAD-0B014090C12E}"/>
                </a:ext>
              </a:extLst>
            </p:cNvPr>
            <p:cNvSpPr/>
            <p:nvPr/>
          </p:nvSpPr>
          <p:spPr>
            <a:xfrm>
              <a:off x="6351176" y="134227"/>
              <a:ext cx="1910810"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defRPr/>
              </a:pPr>
              <a:r>
                <a:rPr lang="en-US" b="1" dirty="0">
                  <a:solidFill>
                    <a:schemeClr val="tx1"/>
                  </a:solidFill>
                </a:rPr>
                <a:t>2017-2025</a:t>
              </a:r>
            </a:p>
          </p:txBody>
        </p:sp>
        <p:sp>
          <p:nvSpPr>
            <p:cNvPr id="18" name="Oval 17">
              <a:extLst>
                <a:ext uri="{FF2B5EF4-FFF2-40B4-BE49-F238E27FC236}">
                  <a16:creationId xmlns:a16="http://schemas.microsoft.com/office/drawing/2014/main" id="{B96E7020-53C6-7EB5-0511-F9DE62189FBC}"/>
                </a:ext>
              </a:extLst>
            </p:cNvPr>
            <p:cNvSpPr/>
            <p:nvPr/>
          </p:nvSpPr>
          <p:spPr>
            <a:xfrm>
              <a:off x="3529794" y="134227"/>
              <a:ext cx="1910810"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45720" rIns="45720" anchor="ctr"/>
            <a:lstStyle/>
            <a:p>
              <a:pPr algn="r">
                <a:defRPr/>
              </a:pPr>
              <a:r>
                <a:rPr lang="en-US" sz="1700" b="1" dirty="0">
                  <a:solidFill>
                    <a:schemeClr val="tx1"/>
                  </a:solidFill>
                </a:rPr>
                <a:t>2010-2011</a:t>
              </a:r>
            </a:p>
          </p:txBody>
        </p:sp>
        <p:sp>
          <p:nvSpPr>
            <p:cNvPr id="16" name="Oval 15">
              <a:extLst>
                <a:ext uri="{FF2B5EF4-FFF2-40B4-BE49-F238E27FC236}">
                  <a16:creationId xmlns:a16="http://schemas.microsoft.com/office/drawing/2014/main" id="{5F157001-AE8C-B066-8CA6-0A231DCB514B}"/>
                </a:ext>
              </a:extLst>
            </p:cNvPr>
            <p:cNvSpPr/>
            <p:nvPr/>
          </p:nvSpPr>
          <p:spPr>
            <a:xfrm>
              <a:off x="1243453" y="134227"/>
              <a:ext cx="1211066"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defRPr/>
              </a:pPr>
              <a:r>
                <a:rPr lang="en-US" b="1" dirty="0">
                  <a:solidFill>
                    <a:schemeClr val="tx1"/>
                  </a:solidFill>
                </a:rPr>
                <a:t>2001</a:t>
              </a:r>
            </a:p>
          </p:txBody>
        </p:sp>
      </p:grpSp>
      <p:sp>
        <p:nvSpPr>
          <p:cNvPr id="23" name="Rectangle 22">
            <a:extLst>
              <a:ext uri="{FF2B5EF4-FFF2-40B4-BE49-F238E27FC236}">
                <a16:creationId xmlns:a16="http://schemas.microsoft.com/office/drawing/2014/main" id="{29AE66BD-49D4-2274-5998-BADA719203CE}"/>
              </a:ext>
            </a:extLst>
          </p:cNvPr>
          <p:cNvSpPr/>
          <p:nvPr/>
        </p:nvSpPr>
        <p:spPr>
          <a:xfrm>
            <a:off x="1992314" y="2108200"/>
            <a:ext cx="2643187" cy="3862388"/>
          </a:xfrm>
          <a:prstGeom prst="rect">
            <a:avLst/>
          </a:prstGeom>
        </p:spPr>
        <p:txBody>
          <a:bodyPr>
            <a:spAutoFit/>
          </a:bodyPr>
          <a:lstStyle/>
          <a:p>
            <a:pPr marL="0" lvl="1" algn="ctr">
              <a:spcAft>
                <a:spcPts val="600"/>
              </a:spcAft>
              <a:defRPr/>
            </a:pPr>
            <a:r>
              <a:rPr lang="en-US" sz="2000" b="1" dirty="0">
                <a:solidFill>
                  <a:schemeClr val="tx2">
                    <a:lumMod val="25000"/>
                  </a:schemeClr>
                </a:solidFill>
              </a:rPr>
              <a:t>United Kingdom</a:t>
            </a:r>
          </a:p>
          <a:p>
            <a:pPr marL="0" lvl="1" algn="ctr">
              <a:spcAft>
                <a:spcPts val="1200"/>
              </a:spcAft>
              <a:defRPr/>
            </a:pPr>
            <a:r>
              <a:rPr lang="en-US" sz="2000" dirty="0">
                <a:solidFill>
                  <a:schemeClr val="tx2">
                    <a:lumMod val="25000"/>
                  </a:schemeClr>
                </a:solidFill>
              </a:rPr>
              <a:t>6.5 million animals depopulated</a:t>
            </a:r>
          </a:p>
          <a:p>
            <a:pPr marL="0" lvl="1" algn="ctr">
              <a:spcAft>
                <a:spcPts val="1200"/>
              </a:spcAft>
              <a:defRPr/>
            </a:pPr>
            <a:r>
              <a:rPr lang="en-US" sz="2000" dirty="0">
                <a:solidFill>
                  <a:schemeClr val="tx2">
                    <a:lumMod val="25000"/>
                  </a:schemeClr>
                </a:solidFill>
              </a:rPr>
              <a:t>3.1 billion pounds in losses</a:t>
            </a:r>
          </a:p>
          <a:p>
            <a:pPr marL="0" lvl="1" algn="ctr">
              <a:spcAft>
                <a:spcPts val="1200"/>
              </a:spcAft>
              <a:defRPr/>
            </a:pPr>
            <a:r>
              <a:rPr lang="en-US" sz="2000" dirty="0">
                <a:solidFill>
                  <a:schemeClr val="tx2">
                    <a:lumMod val="25000"/>
                  </a:schemeClr>
                </a:solidFill>
              </a:rPr>
              <a:t>3 billion pounds from lost tourism</a:t>
            </a:r>
          </a:p>
          <a:p>
            <a:pPr marL="0" lvl="1" algn="ctr">
              <a:spcAft>
                <a:spcPts val="1200"/>
              </a:spcAft>
              <a:defRPr/>
            </a:pPr>
            <a:r>
              <a:rPr lang="en-US" sz="2000" spc="-100" dirty="0">
                <a:solidFill>
                  <a:schemeClr val="tx2">
                    <a:lumMod val="25000"/>
                  </a:schemeClr>
                </a:solidFill>
              </a:rPr>
              <a:t>10 billion USD total</a:t>
            </a:r>
          </a:p>
          <a:p>
            <a:pPr marL="0" lvl="1" algn="ctr">
              <a:spcAft>
                <a:spcPts val="1200"/>
              </a:spcAft>
              <a:defRPr/>
            </a:pPr>
            <a:r>
              <a:rPr lang="en-US" sz="2000" dirty="0">
                <a:solidFill>
                  <a:schemeClr val="tx2">
                    <a:lumMod val="25000"/>
                  </a:schemeClr>
                </a:solidFill>
              </a:rPr>
              <a:t>Spread to other European countries </a:t>
            </a:r>
          </a:p>
        </p:txBody>
      </p:sp>
      <p:sp>
        <p:nvSpPr>
          <p:cNvPr id="38918" name="Rectangle 23">
            <a:extLst>
              <a:ext uri="{FF2B5EF4-FFF2-40B4-BE49-F238E27FC236}">
                <a16:creationId xmlns:a16="http://schemas.microsoft.com/office/drawing/2014/main" id="{3DC0C8B7-3CF4-021D-2476-BB97D5B7FD01}"/>
              </a:ext>
            </a:extLst>
          </p:cNvPr>
          <p:cNvSpPr>
            <a:spLocks noChangeArrowheads="1"/>
          </p:cNvSpPr>
          <p:nvPr/>
        </p:nvSpPr>
        <p:spPr bwMode="auto">
          <a:xfrm>
            <a:off x="4716464" y="2108200"/>
            <a:ext cx="2643187"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bg1"/>
                </a:solidFill>
                <a:latin typeface="Verdana" panose="020B0604030504040204" pitchFamily="34" charset="0"/>
              </a:defRPr>
            </a:lvl1pPr>
            <a:lvl2pPr>
              <a:spcBef>
                <a:spcPct val="20000"/>
              </a:spcBef>
              <a:buChar char="–"/>
              <a:defRPr sz="2800">
                <a:solidFill>
                  <a:schemeClr val="bg1"/>
                </a:solidFill>
                <a:latin typeface="Verdana" panose="020B0604030504040204" pitchFamily="34" charset="0"/>
              </a:defRPr>
            </a:lvl2pPr>
            <a:lvl3pPr marL="1143000" indent="-228600">
              <a:spcBef>
                <a:spcPct val="20000"/>
              </a:spcBef>
              <a:buChar char="•"/>
              <a:defRPr sz="2400">
                <a:solidFill>
                  <a:schemeClr val="bg1"/>
                </a:solidFill>
                <a:latin typeface="Verdana" panose="020B0604030504040204" pitchFamily="34" charset="0"/>
              </a:defRPr>
            </a:lvl3pPr>
            <a:lvl4pPr marL="1600200" indent="-228600">
              <a:spcBef>
                <a:spcPct val="20000"/>
              </a:spcBef>
              <a:buChar char="–"/>
              <a:defRPr sz="2000">
                <a:solidFill>
                  <a:schemeClr val="bg1"/>
                </a:solidFill>
                <a:latin typeface="Verdana" panose="020B0604030504040204" pitchFamily="34" charset="0"/>
              </a:defRPr>
            </a:lvl4pPr>
            <a:lvl5pPr marL="2057400" indent="-228600">
              <a:spcBef>
                <a:spcPct val="20000"/>
              </a:spcBef>
              <a:buChar char="»"/>
              <a:defRPr sz="2000">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bg1"/>
                </a:solidFill>
                <a:latin typeface="Verdana" panose="020B0604030504040204" pitchFamily="34" charset="0"/>
              </a:defRPr>
            </a:lvl9pPr>
          </a:lstStyle>
          <a:p>
            <a:pPr marL="0" lvl="1" algn="ctr">
              <a:spcBef>
                <a:spcPct val="0"/>
              </a:spcBef>
              <a:spcAft>
                <a:spcPts val="600"/>
              </a:spcAft>
              <a:buNone/>
            </a:pPr>
            <a:r>
              <a:rPr lang="en-US" altLang="en-US" sz="2000" b="1" dirty="0">
                <a:solidFill>
                  <a:schemeClr val="accent6">
                    <a:lumMod val="50000"/>
                  </a:schemeClr>
                </a:solidFill>
              </a:rPr>
              <a:t>South Korea</a:t>
            </a:r>
          </a:p>
          <a:p>
            <a:pPr marL="0" lvl="1" algn="ctr">
              <a:spcBef>
                <a:spcPct val="0"/>
              </a:spcBef>
              <a:spcAft>
                <a:spcPts val="1200"/>
              </a:spcAft>
              <a:buNone/>
            </a:pPr>
            <a:r>
              <a:rPr lang="en-US" altLang="en-US" sz="2000" dirty="0">
                <a:solidFill>
                  <a:schemeClr val="accent6">
                    <a:lumMod val="50000"/>
                  </a:schemeClr>
                </a:solidFill>
              </a:rPr>
              <a:t>3700 farms</a:t>
            </a:r>
          </a:p>
          <a:p>
            <a:pPr marL="0" lvl="1" algn="ctr">
              <a:spcBef>
                <a:spcPct val="0"/>
              </a:spcBef>
              <a:spcAft>
                <a:spcPts val="1200"/>
              </a:spcAft>
              <a:buNone/>
            </a:pPr>
            <a:r>
              <a:rPr lang="en-US" altLang="en-US" sz="2000" dirty="0">
                <a:solidFill>
                  <a:schemeClr val="accent6">
                    <a:lumMod val="50000"/>
                  </a:schemeClr>
                </a:solidFill>
              </a:rPr>
              <a:t>3.5 million cattle and pigs depopulated</a:t>
            </a:r>
          </a:p>
          <a:p>
            <a:pPr marL="0" lvl="1" algn="ctr">
              <a:spcBef>
                <a:spcPct val="0"/>
              </a:spcBef>
              <a:spcAft>
                <a:spcPts val="1200"/>
              </a:spcAft>
              <a:buNone/>
            </a:pPr>
            <a:r>
              <a:rPr lang="en-US" altLang="en-US" sz="2000" dirty="0">
                <a:solidFill>
                  <a:schemeClr val="accent6">
                    <a:lumMod val="50000"/>
                  </a:schemeClr>
                </a:solidFill>
              </a:rPr>
              <a:t>$1.9 billion USD</a:t>
            </a:r>
          </a:p>
          <a:p>
            <a:pPr marL="0" lvl="1" algn="ctr">
              <a:spcBef>
                <a:spcPct val="0"/>
              </a:spcBef>
              <a:spcAft>
                <a:spcPts val="1200"/>
              </a:spcAft>
              <a:buNone/>
            </a:pPr>
            <a:endParaRPr lang="en-US" altLang="en-US" sz="2000" dirty="0">
              <a:solidFill>
                <a:schemeClr val="tx1"/>
              </a:solidFill>
            </a:endParaRPr>
          </a:p>
          <a:p>
            <a:pPr marL="0" lvl="1" algn="ctr">
              <a:spcBef>
                <a:spcPct val="0"/>
              </a:spcBef>
              <a:spcAft>
                <a:spcPts val="600"/>
              </a:spcAft>
              <a:buNone/>
            </a:pPr>
            <a:endParaRPr lang="en-US" altLang="en-US" sz="2000" dirty="0">
              <a:solidFill>
                <a:schemeClr val="tx1"/>
              </a:solidFill>
            </a:endParaRPr>
          </a:p>
        </p:txBody>
      </p:sp>
      <p:sp>
        <p:nvSpPr>
          <p:cNvPr id="38919" name="Rectangle 24">
            <a:extLst>
              <a:ext uri="{FF2B5EF4-FFF2-40B4-BE49-F238E27FC236}">
                <a16:creationId xmlns:a16="http://schemas.microsoft.com/office/drawing/2014/main" id="{83239490-4DAD-1BB2-5147-727A22CAEC57}"/>
              </a:ext>
            </a:extLst>
          </p:cNvPr>
          <p:cNvSpPr>
            <a:spLocks noChangeArrowheads="1"/>
          </p:cNvSpPr>
          <p:nvPr/>
        </p:nvSpPr>
        <p:spPr bwMode="auto">
          <a:xfrm>
            <a:off x="7566025" y="2108201"/>
            <a:ext cx="26431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bg1"/>
                </a:solidFill>
                <a:latin typeface="Verdana" panose="020B0604030504040204" pitchFamily="34" charset="0"/>
              </a:defRPr>
            </a:lvl1pPr>
            <a:lvl2pPr>
              <a:spcBef>
                <a:spcPct val="20000"/>
              </a:spcBef>
              <a:buChar char="–"/>
              <a:defRPr sz="2800">
                <a:solidFill>
                  <a:schemeClr val="bg1"/>
                </a:solidFill>
                <a:latin typeface="Verdana" panose="020B0604030504040204" pitchFamily="34" charset="0"/>
              </a:defRPr>
            </a:lvl2pPr>
            <a:lvl3pPr marL="1143000" indent="-228600">
              <a:spcBef>
                <a:spcPct val="20000"/>
              </a:spcBef>
              <a:buChar char="•"/>
              <a:defRPr sz="2400">
                <a:solidFill>
                  <a:schemeClr val="bg1"/>
                </a:solidFill>
                <a:latin typeface="Verdana" panose="020B0604030504040204" pitchFamily="34" charset="0"/>
              </a:defRPr>
            </a:lvl3pPr>
            <a:lvl4pPr marL="1600200" indent="-228600">
              <a:spcBef>
                <a:spcPct val="20000"/>
              </a:spcBef>
              <a:buChar char="–"/>
              <a:defRPr sz="2000">
                <a:solidFill>
                  <a:schemeClr val="bg1"/>
                </a:solidFill>
                <a:latin typeface="Verdana" panose="020B0604030504040204" pitchFamily="34" charset="0"/>
              </a:defRPr>
            </a:lvl4pPr>
            <a:lvl5pPr marL="2057400" indent="-228600">
              <a:spcBef>
                <a:spcPct val="20000"/>
              </a:spcBef>
              <a:buChar char="»"/>
              <a:defRPr sz="2000">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bg1"/>
                </a:solidFill>
                <a:latin typeface="Verdana" panose="020B0604030504040204" pitchFamily="34" charset="0"/>
              </a:defRPr>
            </a:lvl9pPr>
          </a:lstStyle>
          <a:p>
            <a:pPr marL="0" lvl="1" algn="ctr">
              <a:spcBef>
                <a:spcPct val="0"/>
              </a:spcBef>
              <a:spcAft>
                <a:spcPts val="1200"/>
              </a:spcAft>
              <a:buNone/>
            </a:pPr>
            <a:endParaRPr lang="en-US" altLang="en-US" sz="2000" dirty="0">
              <a:solidFill>
                <a:schemeClr val="tx1"/>
              </a:solidFill>
            </a:endParaRPr>
          </a:p>
          <a:p>
            <a:pPr marL="0" lvl="1" algn="ctr">
              <a:spcBef>
                <a:spcPct val="0"/>
              </a:spcBef>
              <a:spcAft>
                <a:spcPts val="1200"/>
              </a:spcAft>
              <a:buNone/>
            </a:pPr>
            <a:r>
              <a:rPr lang="en-US" altLang="en-US" sz="2000" dirty="0">
                <a:solidFill>
                  <a:schemeClr val="accent2">
                    <a:lumMod val="50000"/>
                  </a:schemeClr>
                </a:solidFill>
              </a:rPr>
              <a:t>Outbreaks continue to occur in endemic and FMD free countries</a:t>
            </a:r>
          </a:p>
          <a:p>
            <a:pPr marL="0" lvl="1" algn="ctr">
              <a:spcBef>
                <a:spcPct val="0"/>
              </a:spcBef>
              <a:spcAft>
                <a:spcPts val="600"/>
              </a:spcAft>
              <a:buNone/>
            </a:pPr>
            <a:endParaRPr lang="en-US" altLang="en-US" sz="200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60D83-1A0F-B85C-CCB4-62C5BF1278C4}"/>
              </a:ext>
            </a:extLst>
          </p:cNvPr>
          <p:cNvSpPr>
            <a:spLocks noGrp="1"/>
          </p:cNvSpPr>
          <p:nvPr>
            <p:ph type="title"/>
          </p:nvPr>
        </p:nvSpPr>
        <p:spPr/>
        <p:txBody>
          <a:bodyPr/>
          <a:lstStyle/>
          <a:p>
            <a:r>
              <a:rPr lang="en-US" dirty="0"/>
              <a:t>New World Screwworm Myiasis</a:t>
            </a:r>
          </a:p>
        </p:txBody>
      </p:sp>
      <p:sp>
        <p:nvSpPr>
          <p:cNvPr id="3" name="Content Placeholder 2">
            <a:extLst>
              <a:ext uri="{FF2B5EF4-FFF2-40B4-BE49-F238E27FC236}">
                <a16:creationId xmlns:a16="http://schemas.microsoft.com/office/drawing/2014/main" id="{5D6FDB85-7A90-02CB-7251-0AA1CE395311}"/>
              </a:ext>
            </a:extLst>
          </p:cNvPr>
          <p:cNvSpPr>
            <a:spLocks noGrp="1"/>
          </p:cNvSpPr>
          <p:nvPr>
            <p:ph sz="half" idx="1"/>
          </p:nvPr>
        </p:nvSpPr>
        <p:spPr>
          <a:xfrm>
            <a:off x="677334" y="1930400"/>
            <a:ext cx="5599898" cy="4110961"/>
          </a:xfrm>
        </p:spPr>
        <p:txBody>
          <a:bodyPr/>
          <a:lstStyle/>
          <a:p>
            <a:r>
              <a:rPr lang="en-US" sz="2200" i="1" dirty="0" err="1"/>
              <a:t>Cochliomyia</a:t>
            </a:r>
            <a:r>
              <a:rPr lang="en-US" sz="2200" i="1" dirty="0"/>
              <a:t> </a:t>
            </a:r>
            <a:r>
              <a:rPr lang="en-US" sz="2200" i="1" dirty="0" err="1"/>
              <a:t>hominivorax</a:t>
            </a:r>
            <a:endParaRPr lang="en-US" sz="2200" i="1" dirty="0"/>
          </a:p>
          <a:p>
            <a:r>
              <a:rPr lang="en-US" sz="2200" dirty="0"/>
              <a:t>One of few known insects to consume living tissue of warm-blooded animals</a:t>
            </a:r>
          </a:p>
          <a:p>
            <a:r>
              <a:rPr lang="en-US" sz="2200" dirty="0"/>
              <a:t>Female can deposit eggs in wounds as small as tick bites</a:t>
            </a:r>
          </a:p>
          <a:p>
            <a:pPr lvl="1"/>
            <a:r>
              <a:rPr lang="en-US" sz="2200" dirty="0"/>
              <a:t>Navel </a:t>
            </a:r>
          </a:p>
          <a:p>
            <a:pPr lvl="1"/>
            <a:r>
              <a:rPr lang="en-US" sz="2200" dirty="0"/>
              <a:t>Nasal passages</a:t>
            </a:r>
          </a:p>
          <a:p>
            <a:pPr lvl="1"/>
            <a:r>
              <a:rPr lang="en-US" sz="2200" dirty="0"/>
              <a:t>External genitalia</a:t>
            </a:r>
          </a:p>
          <a:p>
            <a:pPr lvl="1"/>
            <a:r>
              <a:rPr lang="en-US" sz="2200" dirty="0"/>
              <a:t>***Feeds on </a:t>
            </a:r>
            <a:r>
              <a:rPr lang="en-US" sz="2200" u="sng" dirty="0">
                <a:solidFill>
                  <a:srgbClr val="FF0000"/>
                </a:solidFill>
              </a:rPr>
              <a:t>living</a:t>
            </a:r>
            <a:r>
              <a:rPr lang="en-US" sz="2200" dirty="0">
                <a:solidFill>
                  <a:srgbClr val="FF0000"/>
                </a:solidFill>
              </a:rPr>
              <a:t>  </a:t>
            </a:r>
            <a:r>
              <a:rPr lang="en-US" sz="2200" dirty="0">
                <a:solidFill>
                  <a:schemeClr val="tx1"/>
                </a:solidFill>
              </a:rPr>
              <a:t>flesh***</a:t>
            </a:r>
          </a:p>
          <a:p>
            <a:endParaRPr lang="en-US" dirty="0"/>
          </a:p>
        </p:txBody>
      </p:sp>
      <p:pic>
        <p:nvPicPr>
          <p:cNvPr id="6" name="Content Placeholder 5" descr="screwworm pupa">
            <a:extLst>
              <a:ext uri="{FF2B5EF4-FFF2-40B4-BE49-F238E27FC236}">
                <a16:creationId xmlns:a16="http://schemas.microsoft.com/office/drawing/2014/main" id="{F4C7BAE1-C2F3-06D6-8724-288D6AEAB1E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172969" y="1930400"/>
            <a:ext cx="3293204" cy="3765127"/>
          </a:xfrm>
          <a:prstGeom prst="rect">
            <a:avLst/>
          </a:prstGeom>
          <a:ln w="12700">
            <a:solidFill>
              <a:schemeClr val="tx1"/>
            </a:solidFill>
          </a:ln>
        </p:spPr>
      </p:pic>
    </p:spTree>
    <p:extLst>
      <p:ext uri="{BB962C8B-B14F-4D97-AF65-F5344CB8AC3E}">
        <p14:creationId xmlns:p14="http://schemas.microsoft.com/office/powerpoint/2010/main" val="3806889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6">
            <a:extLst>
              <a:ext uri="{FF2B5EF4-FFF2-40B4-BE49-F238E27FC236}">
                <a16:creationId xmlns:a16="http://schemas.microsoft.com/office/drawing/2014/main" id="{0A72F7F4-17A6-D837-5314-57F55D6D7808}"/>
              </a:ext>
            </a:extLst>
          </p:cNvPr>
          <p:cNvSpPr/>
          <p:nvPr/>
        </p:nvSpPr>
        <p:spPr bwMode="auto">
          <a:xfrm>
            <a:off x="6731540" y="1485120"/>
            <a:ext cx="2527394" cy="4788681"/>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olidFill>
            <a:schemeClr val="accent2">
              <a:lumMod val="60000"/>
              <a:lumOff val="40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r>
              <a:rPr lang="en-US" sz="2800" b="1" dirty="0">
                <a:solidFill>
                  <a:schemeClr val="accent3">
                    <a:lumMod val="50000"/>
                  </a:schemeClr>
                </a:solidFill>
              </a:rPr>
              <a:t>Slovakia</a:t>
            </a:r>
          </a:p>
          <a:p>
            <a:pPr algn="ctr" defTabSz="2266950">
              <a:lnSpc>
                <a:spcPct val="90000"/>
              </a:lnSpc>
              <a:spcAft>
                <a:spcPct val="35000"/>
              </a:spcAft>
              <a:defRPr/>
            </a:pPr>
            <a:r>
              <a:rPr lang="en-US" sz="2400" dirty="0">
                <a:solidFill>
                  <a:schemeClr val="accent3">
                    <a:lumMod val="50000"/>
                  </a:schemeClr>
                </a:solidFill>
              </a:rPr>
              <a:t>Cattle </a:t>
            </a:r>
          </a:p>
          <a:p>
            <a:pPr algn="ctr" defTabSz="2266950">
              <a:lnSpc>
                <a:spcPct val="90000"/>
              </a:lnSpc>
              <a:spcAft>
                <a:spcPct val="35000"/>
              </a:spcAft>
              <a:defRPr/>
            </a:pPr>
            <a:r>
              <a:rPr lang="en-US" sz="2400" dirty="0">
                <a:solidFill>
                  <a:schemeClr val="accent3">
                    <a:lumMod val="50000"/>
                  </a:schemeClr>
                </a:solidFill>
              </a:rPr>
              <a:t>Serotype O </a:t>
            </a:r>
            <a:r>
              <a:rPr lang="en-US" sz="2400" dirty="0">
                <a:solidFill>
                  <a:schemeClr val="accent1">
                    <a:lumMod val="50000"/>
                  </a:schemeClr>
                </a:solidFill>
              </a:rPr>
              <a:t>More than 50 years since last detection</a:t>
            </a:r>
            <a:endParaRPr kumimoji="0" lang="en-US" sz="2400" b="0" i="0" u="none" strike="noStrike" kern="1200" cap="none" spc="0" normalizeH="0" baseline="0" noProof="0" dirty="0">
              <a:ln>
                <a:noFill/>
              </a:ln>
              <a:solidFill>
                <a:schemeClr val="accent1">
                  <a:lumMod val="50000"/>
                </a:schemeClr>
              </a:solidFill>
              <a:effectLst/>
              <a:uLnTx/>
              <a:uFillTx/>
              <a:ea typeface="+mn-ea"/>
              <a:cs typeface="+mn-cs"/>
            </a:endParaRPr>
          </a:p>
          <a:p>
            <a:pPr algn="ctr" defTabSz="2266950">
              <a:lnSpc>
                <a:spcPct val="90000"/>
              </a:lnSpc>
              <a:spcAft>
                <a:spcPct val="35000"/>
              </a:spcAft>
              <a:defRPr/>
            </a:pPr>
            <a:endParaRPr lang="en-US" sz="2800" dirty="0">
              <a:solidFill>
                <a:schemeClr val="accent3">
                  <a:lumMod val="50000"/>
                </a:schemeClr>
              </a:solidFill>
            </a:endParaRPr>
          </a:p>
        </p:txBody>
      </p:sp>
      <p:grpSp>
        <p:nvGrpSpPr>
          <p:cNvPr id="2" name="Group 13">
            <a:extLst>
              <a:ext uri="{FF2B5EF4-FFF2-40B4-BE49-F238E27FC236}">
                <a16:creationId xmlns:a16="http://schemas.microsoft.com/office/drawing/2014/main" id="{58491B09-248E-FA70-DA78-22639D8247B3}"/>
              </a:ext>
            </a:extLst>
          </p:cNvPr>
          <p:cNvGrpSpPr>
            <a:grpSpLocks/>
          </p:cNvGrpSpPr>
          <p:nvPr/>
        </p:nvGrpSpPr>
        <p:grpSpPr bwMode="auto">
          <a:xfrm>
            <a:off x="1811339" y="1147764"/>
            <a:ext cx="10380661" cy="5126037"/>
            <a:chOff x="287524" y="134227"/>
            <a:chExt cx="8712968" cy="6217314"/>
          </a:xfrm>
        </p:grpSpPr>
        <p:sp>
          <p:nvSpPr>
            <p:cNvPr id="3" name="Freeform 14">
              <a:extLst>
                <a:ext uri="{FF2B5EF4-FFF2-40B4-BE49-F238E27FC236}">
                  <a16:creationId xmlns:a16="http://schemas.microsoft.com/office/drawing/2014/main" id="{E35DC805-AE37-C618-6716-26B399DC556F}"/>
                </a:ext>
              </a:extLst>
            </p:cNvPr>
            <p:cNvSpPr/>
            <p:nvPr/>
          </p:nvSpPr>
          <p:spPr>
            <a:xfrm>
              <a:off x="458927" y="541320"/>
              <a:ext cx="2149779" cy="5810221"/>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olidFill>
              <a:schemeClr val="accent5">
                <a:lumMod val="60000"/>
                <a:lumOff val="40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r>
                <a:rPr lang="en-US" sz="2800" b="1" dirty="0">
                  <a:solidFill>
                    <a:schemeClr val="accent6">
                      <a:lumMod val="50000"/>
                    </a:schemeClr>
                  </a:solidFill>
                </a:rPr>
                <a:t>Germany</a:t>
              </a:r>
            </a:p>
            <a:p>
              <a:pPr algn="ctr" defTabSz="2266950">
                <a:lnSpc>
                  <a:spcPct val="90000"/>
                </a:lnSpc>
                <a:spcAft>
                  <a:spcPct val="35000"/>
                </a:spcAft>
                <a:defRPr/>
              </a:pPr>
              <a:r>
                <a:rPr lang="en-US" sz="2400" dirty="0">
                  <a:solidFill>
                    <a:schemeClr val="accent6">
                      <a:lumMod val="50000"/>
                    </a:schemeClr>
                  </a:solidFill>
                </a:rPr>
                <a:t>Water Buffalo</a:t>
              </a:r>
            </a:p>
            <a:p>
              <a:pPr algn="ctr" defTabSz="2266950">
                <a:lnSpc>
                  <a:spcPct val="90000"/>
                </a:lnSpc>
                <a:spcAft>
                  <a:spcPct val="35000"/>
                </a:spcAft>
                <a:defRPr/>
              </a:pPr>
              <a:r>
                <a:rPr lang="en-US" sz="2400" dirty="0">
                  <a:solidFill>
                    <a:schemeClr val="accent6">
                      <a:lumMod val="50000"/>
                    </a:schemeClr>
                  </a:solidFill>
                </a:rPr>
                <a:t>Serotype O</a:t>
              </a:r>
            </a:p>
            <a:p>
              <a:pPr algn="ctr" defTabSz="2266950">
                <a:lnSpc>
                  <a:spcPct val="90000"/>
                </a:lnSpc>
                <a:spcAft>
                  <a:spcPct val="35000"/>
                </a:spcAft>
                <a:defRPr/>
              </a:pPr>
              <a:r>
                <a:rPr lang="en-US" sz="2400" dirty="0">
                  <a:solidFill>
                    <a:schemeClr val="accent6">
                      <a:lumMod val="50000"/>
                    </a:schemeClr>
                  </a:solidFill>
                </a:rPr>
                <a:t>First detection since 1988</a:t>
              </a:r>
            </a:p>
            <a:p>
              <a:pPr algn="ctr" defTabSz="2266950">
                <a:lnSpc>
                  <a:spcPct val="90000"/>
                </a:lnSpc>
                <a:spcAft>
                  <a:spcPct val="35000"/>
                </a:spcAft>
                <a:defRPr/>
              </a:pPr>
              <a:endParaRPr lang="en-US" sz="2400" dirty="0">
                <a:solidFill>
                  <a:schemeClr val="accent6">
                    <a:lumMod val="50000"/>
                  </a:schemeClr>
                </a:solidFill>
              </a:endParaRPr>
            </a:p>
          </p:txBody>
        </p:sp>
        <p:sp>
          <p:nvSpPr>
            <p:cNvPr id="4" name="Freeform 16">
              <a:extLst>
                <a:ext uri="{FF2B5EF4-FFF2-40B4-BE49-F238E27FC236}">
                  <a16:creationId xmlns:a16="http://schemas.microsoft.com/office/drawing/2014/main" id="{B5C0F1AE-F18F-ED1B-BD6D-AC5371155163}"/>
                </a:ext>
              </a:extLst>
            </p:cNvPr>
            <p:cNvSpPr/>
            <p:nvPr/>
          </p:nvSpPr>
          <p:spPr>
            <a:xfrm>
              <a:off x="2643732" y="543402"/>
              <a:ext cx="1875085" cy="5808139"/>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olidFill>
              <a:schemeClr val="accent1">
                <a:lumMod val="60000"/>
                <a:lumOff val="40000"/>
              </a:schemeClr>
            </a:solidFill>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endParaRPr lang="en-US" sz="5100"/>
            </a:p>
          </p:txBody>
        </p:sp>
        <p:sp>
          <p:nvSpPr>
            <p:cNvPr id="5" name="Freeform 18">
              <a:extLst>
                <a:ext uri="{FF2B5EF4-FFF2-40B4-BE49-F238E27FC236}">
                  <a16:creationId xmlns:a16="http://schemas.microsoft.com/office/drawing/2014/main" id="{B4EBF2D9-F117-D72C-3395-F90B3EBC7008}"/>
                </a:ext>
              </a:extLst>
            </p:cNvPr>
            <p:cNvSpPr/>
            <p:nvPr/>
          </p:nvSpPr>
          <p:spPr>
            <a:xfrm>
              <a:off x="6509380" y="543402"/>
              <a:ext cx="2175692" cy="5808139"/>
            </a:xfrm>
            <a:custGeom>
              <a:avLst/>
              <a:gdLst>
                <a:gd name="connsiteX0" fmla="*/ 0 w 2688282"/>
                <a:gd name="connsiteY0" fmla="*/ 268828 h 5955940"/>
                <a:gd name="connsiteX1" fmla="*/ 268828 w 2688282"/>
                <a:gd name="connsiteY1" fmla="*/ 0 h 5955940"/>
                <a:gd name="connsiteX2" fmla="*/ 2419454 w 2688282"/>
                <a:gd name="connsiteY2" fmla="*/ 0 h 5955940"/>
                <a:gd name="connsiteX3" fmla="*/ 2688282 w 2688282"/>
                <a:gd name="connsiteY3" fmla="*/ 268828 h 5955940"/>
                <a:gd name="connsiteX4" fmla="*/ 2688282 w 2688282"/>
                <a:gd name="connsiteY4" fmla="*/ 5687112 h 5955940"/>
                <a:gd name="connsiteX5" fmla="*/ 2419454 w 2688282"/>
                <a:gd name="connsiteY5" fmla="*/ 5955940 h 5955940"/>
                <a:gd name="connsiteX6" fmla="*/ 268828 w 2688282"/>
                <a:gd name="connsiteY6" fmla="*/ 5955940 h 5955940"/>
                <a:gd name="connsiteX7" fmla="*/ 0 w 2688282"/>
                <a:gd name="connsiteY7" fmla="*/ 5687112 h 5955940"/>
                <a:gd name="connsiteX8" fmla="*/ 0 w 2688282"/>
                <a:gd name="connsiteY8" fmla="*/ 268828 h 595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282" h="5955940">
                  <a:moveTo>
                    <a:pt x="0" y="268828"/>
                  </a:moveTo>
                  <a:cubicBezTo>
                    <a:pt x="0" y="120358"/>
                    <a:pt x="120358" y="0"/>
                    <a:pt x="268828" y="0"/>
                  </a:cubicBezTo>
                  <a:lnTo>
                    <a:pt x="2419454" y="0"/>
                  </a:lnTo>
                  <a:cubicBezTo>
                    <a:pt x="2567924" y="0"/>
                    <a:pt x="2688282" y="120358"/>
                    <a:pt x="2688282" y="268828"/>
                  </a:cubicBezTo>
                  <a:lnTo>
                    <a:pt x="2688282" y="5687112"/>
                  </a:lnTo>
                  <a:cubicBezTo>
                    <a:pt x="2688282" y="5835582"/>
                    <a:pt x="2567924" y="5955940"/>
                    <a:pt x="2419454" y="5955940"/>
                  </a:cubicBezTo>
                  <a:lnTo>
                    <a:pt x="268828" y="5955940"/>
                  </a:lnTo>
                  <a:cubicBezTo>
                    <a:pt x="120358" y="5955940"/>
                    <a:pt x="0" y="5835582"/>
                    <a:pt x="0" y="5687112"/>
                  </a:cubicBezTo>
                  <a:lnTo>
                    <a:pt x="0" y="268828"/>
                  </a:lnTo>
                  <a:close/>
                </a:path>
              </a:pathLst>
            </a:custGeom>
            <a:scene3d>
              <a:camera prst="orthographicFront"/>
              <a:lightRig rig="threePt" dir="t"/>
            </a:scene3d>
            <a:sp3d>
              <a:bevelT/>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62712" tIns="2745088" rIns="362712" bIns="1553900" spcCol="1270" anchor="ctr"/>
            <a:lstStyle/>
            <a:p>
              <a:pPr algn="ctr" defTabSz="2266950">
                <a:lnSpc>
                  <a:spcPct val="90000"/>
                </a:lnSpc>
                <a:spcAft>
                  <a:spcPct val="35000"/>
                </a:spcAft>
                <a:defRPr/>
              </a:pPr>
              <a:r>
                <a:rPr lang="en-US" sz="2400" b="1" dirty="0">
                  <a:solidFill>
                    <a:schemeClr val="accent6">
                      <a:lumMod val="50000"/>
                    </a:schemeClr>
                  </a:solidFill>
                </a:rPr>
                <a:t>Africa</a:t>
              </a:r>
            </a:p>
            <a:p>
              <a:pPr algn="ctr" defTabSz="2266950">
                <a:lnSpc>
                  <a:spcPct val="90000"/>
                </a:lnSpc>
                <a:spcAft>
                  <a:spcPct val="35000"/>
                </a:spcAft>
                <a:defRPr/>
              </a:pPr>
              <a:r>
                <a:rPr lang="en-US" sz="2400" b="1" dirty="0">
                  <a:solidFill>
                    <a:schemeClr val="accent6">
                      <a:lumMod val="50000"/>
                    </a:schemeClr>
                  </a:solidFill>
                </a:rPr>
                <a:t>Mideast</a:t>
              </a:r>
            </a:p>
            <a:p>
              <a:pPr algn="ctr" defTabSz="2266950">
                <a:lnSpc>
                  <a:spcPct val="90000"/>
                </a:lnSpc>
                <a:spcAft>
                  <a:spcPct val="35000"/>
                </a:spcAft>
                <a:defRPr/>
              </a:pPr>
              <a:r>
                <a:rPr lang="en-US" sz="2400" b="1" dirty="0">
                  <a:solidFill>
                    <a:schemeClr val="accent6">
                      <a:lumMod val="50000"/>
                    </a:schemeClr>
                  </a:solidFill>
                </a:rPr>
                <a:t>South Asia</a:t>
              </a:r>
            </a:p>
            <a:p>
              <a:pPr algn="ctr" defTabSz="2266950">
                <a:lnSpc>
                  <a:spcPct val="90000"/>
                </a:lnSpc>
                <a:spcAft>
                  <a:spcPct val="35000"/>
                </a:spcAft>
                <a:defRPr/>
              </a:pPr>
              <a:r>
                <a:rPr lang="en-US" sz="2400" b="1" dirty="0">
                  <a:solidFill>
                    <a:schemeClr val="accent6">
                      <a:lumMod val="50000"/>
                    </a:schemeClr>
                  </a:solidFill>
                </a:rPr>
                <a:t>China</a:t>
              </a:r>
            </a:p>
            <a:p>
              <a:pPr algn="ctr" defTabSz="2266950">
                <a:lnSpc>
                  <a:spcPct val="90000"/>
                </a:lnSpc>
                <a:spcAft>
                  <a:spcPct val="35000"/>
                </a:spcAft>
                <a:defRPr/>
              </a:pPr>
              <a:r>
                <a:rPr lang="en-US" sz="2400" b="1" dirty="0">
                  <a:solidFill>
                    <a:schemeClr val="accent6">
                      <a:lumMod val="50000"/>
                    </a:schemeClr>
                  </a:solidFill>
                </a:rPr>
                <a:t>Korea </a:t>
              </a:r>
            </a:p>
            <a:p>
              <a:pPr algn="ctr" defTabSz="2266950">
                <a:lnSpc>
                  <a:spcPct val="90000"/>
                </a:lnSpc>
                <a:spcAft>
                  <a:spcPct val="35000"/>
                </a:spcAft>
                <a:defRPr/>
              </a:pPr>
              <a:endParaRPr lang="en-US" sz="2800" b="1" dirty="0">
                <a:solidFill>
                  <a:schemeClr val="accent2">
                    <a:lumMod val="50000"/>
                  </a:schemeClr>
                </a:solidFill>
              </a:endParaRPr>
            </a:p>
            <a:p>
              <a:pPr algn="ctr" defTabSz="2266950">
                <a:lnSpc>
                  <a:spcPct val="90000"/>
                </a:lnSpc>
                <a:spcAft>
                  <a:spcPct val="35000"/>
                </a:spcAft>
                <a:defRPr/>
              </a:pPr>
              <a:endParaRPr lang="en-US" sz="2800" b="1" dirty="0">
                <a:solidFill>
                  <a:schemeClr val="accent2">
                    <a:lumMod val="50000"/>
                  </a:schemeClr>
                </a:solidFill>
              </a:endParaRPr>
            </a:p>
          </p:txBody>
        </p:sp>
        <p:sp>
          <p:nvSpPr>
            <p:cNvPr id="6" name="Right Arrow 20">
              <a:extLst>
                <a:ext uri="{FF2B5EF4-FFF2-40B4-BE49-F238E27FC236}">
                  <a16:creationId xmlns:a16="http://schemas.microsoft.com/office/drawing/2014/main" id="{7284BF6A-0563-01E2-5241-C78EF89F16AF}"/>
                </a:ext>
              </a:extLst>
            </p:cNvPr>
            <p:cNvSpPr/>
            <p:nvPr/>
          </p:nvSpPr>
          <p:spPr>
            <a:xfrm>
              <a:off x="287524" y="343007"/>
              <a:ext cx="8712968" cy="691320"/>
            </a:xfrm>
            <a:prstGeom prst="rightArrow">
              <a:avLst>
                <a:gd name="adj1" fmla="val 50000"/>
                <a:gd name="adj2" fmla="val 67935"/>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Oval 6">
              <a:extLst>
                <a:ext uri="{FF2B5EF4-FFF2-40B4-BE49-F238E27FC236}">
                  <a16:creationId xmlns:a16="http://schemas.microsoft.com/office/drawing/2014/main" id="{A159BB5D-A827-B2D2-8EE4-BCC550FE86B4}"/>
                </a:ext>
              </a:extLst>
            </p:cNvPr>
            <p:cNvSpPr/>
            <p:nvPr/>
          </p:nvSpPr>
          <p:spPr>
            <a:xfrm>
              <a:off x="6767945" y="134227"/>
              <a:ext cx="1687815"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defRPr/>
              </a:pPr>
              <a:r>
                <a:rPr lang="en-US" b="1" dirty="0">
                  <a:solidFill>
                    <a:schemeClr val="tx1"/>
                  </a:solidFill>
                </a:rPr>
                <a:t>Ongoing</a:t>
              </a:r>
            </a:p>
          </p:txBody>
        </p:sp>
        <p:sp>
          <p:nvSpPr>
            <p:cNvPr id="8" name="Oval 7">
              <a:extLst>
                <a:ext uri="{FF2B5EF4-FFF2-40B4-BE49-F238E27FC236}">
                  <a16:creationId xmlns:a16="http://schemas.microsoft.com/office/drawing/2014/main" id="{4A30D257-390B-3FDA-DBC3-695ED81F0680}"/>
                </a:ext>
              </a:extLst>
            </p:cNvPr>
            <p:cNvSpPr/>
            <p:nvPr/>
          </p:nvSpPr>
          <p:spPr>
            <a:xfrm>
              <a:off x="3616282" y="134227"/>
              <a:ext cx="2011656"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45720" rIns="45720" anchor="ctr"/>
            <a:lstStyle/>
            <a:p>
              <a:pPr algn="ctr">
                <a:defRPr/>
              </a:pPr>
              <a:r>
                <a:rPr lang="en-US" sz="1700" b="1" dirty="0">
                  <a:solidFill>
                    <a:schemeClr val="tx1"/>
                  </a:solidFill>
                </a:rPr>
                <a:t>March 2025</a:t>
              </a:r>
            </a:p>
          </p:txBody>
        </p:sp>
        <p:sp>
          <p:nvSpPr>
            <p:cNvPr id="9" name="Oval 8">
              <a:extLst>
                <a:ext uri="{FF2B5EF4-FFF2-40B4-BE49-F238E27FC236}">
                  <a16:creationId xmlns:a16="http://schemas.microsoft.com/office/drawing/2014/main" id="{20FB2D07-5862-E3CC-E74C-5C62B0651073}"/>
                </a:ext>
              </a:extLst>
            </p:cNvPr>
            <p:cNvSpPr/>
            <p:nvPr/>
          </p:nvSpPr>
          <p:spPr>
            <a:xfrm>
              <a:off x="312158" y="206347"/>
              <a:ext cx="2422682" cy="1107898"/>
            </a:xfrm>
            <a:prstGeom prst="ellipse">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defRPr/>
              </a:pPr>
              <a:r>
                <a:rPr lang="en-US" b="1" dirty="0">
                  <a:solidFill>
                    <a:schemeClr val="tx1"/>
                  </a:solidFill>
                </a:rPr>
                <a:t>January 2025</a:t>
              </a:r>
            </a:p>
          </p:txBody>
        </p:sp>
      </p:grpSp>
      <p:sp>
        <p:nvSpPr>
          <p:cNvPr id="10" name="Title 9">
            <a:extLst>
              <a:ext uri="{FF2B5EF4-FFF2-40B4-BE49-F238E27FC236}">
                <a16:creationId xmlns:a16="http://schemas.microsoft.com/office/drawing/2014/main" id="{DE19C45F-5442-23F2-8C76-A845CFE9447C}"/>
              </a:ext>
            </a:extLst>
          </p:cNvPr>
          <p:cNvSpPr>
            <a:spLocks noGrp="1"/>
          </p:cNvSpPr>
          <p:nvPr>
            <p:ph type="title"/>
          </p:nvPr>
        </p:nvSpPr>
        <p:spPr>
          <a:xfrm>
            <a:off x="1982324" y="323592"/>
            <a:ext cx="8911687" cy="1280890"/>
          </a:xfrm>
        </p:spPr>
        <p:txBody>
          <a:bodyPr/>
          <a:lstStyle/>
          <a:p>
            <a:r>
              <a:rPr lang="en-US" dirty="0"/>
              <a:t>Currently </a:t>
            </a:r>
          </a:p>
        </p:txBody>
      </p:sp>
      <p:sp>
        <p:nvSpPr>
          <p:cNvPr id="12" name="TextBox 11">
            <a:extLst>
              <a:ext uri="{FF2B5EF4-FFF2-40B4-BE49-F238E27FC236}">
                <a16:creationId xmlns:a16="http://schemas.microsoft.com/office/drawing/2014/main" id="{3B6716E2-C9AC-C66C-7EE2-C6C9557CD716}"/>
              </a:ext>
            </a:extLst>
          </p:cNvPr>
          <p:cNvSpPr txBox="1"/>
          <p:nvPr/>
        </p:nvSpPr>
        <p:spPr>
          <a:xfrm>
            <a:off x="4666457" y="2784719"/>
            <a:ext cx="2192254" cy="3400931"/>
          </a:xfrm>
          <a:prstGeom prst="rect">
            <a:avLst/>
          </a:prstGeom>
          <a:noFill/>
        </p:spPr>
        <p:txBody>
          <a:bodyPr wrap="square">
            <a:spAutoFit/>
          </a:bodyPr>
          <a:lstStyle/>
          <a:p>
            <a:pPr marL="0" marR="0" lvl="0" indent="0" algn="ctr" defTabSz="2266950" rtl="0" eaLnBrk="1" fontAlgn="auto" latinLnBrk="0" hangingPunct="1">
              <a:lnSpc>
                <a:spcPct val="90000"/>
              </a:lnSpc>
              <a:spcBef>
                <a:spcPts val="0"/>
              </a:spcBef>
              <a:spcAft>
                <a:spcPct val="3500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Century Gothic" panose="020B0502020202020204"/>
                <a:ea typeface="+mn-ea"/>
                <a:cs typeface="+mn-cs"/>
              </a:rPr>
              <a:t>Hungary</a:t>
            </a:r>
          </a:p>
          <a:p>
            <a:pPr marL="0" marR="0" lvl="0" indent="0" algn="ctr" defTabSz="2266950" rtl="0" eaLnBrk="1" fontAlgn="auto" latinLnBrk="0" hangingPunct="1">
              <a:lnSpc>
                <a:spcPct val="90000"/>
              </a:lnSpc>
              <a:spcBef>
                <a:spcPts val="0"/>
              </a:spcBef>
              <a:spcAft>
                <a:spcPct val="35000"/>
              </a:spcAft>
              <a:buClrTx/>
              <a:buSzTx/>
              <a:buFontTx/>
              <a:buNone/>
              <a:tabLst/>
              <a:defRPr/>
            </a:pPr>
            <a:r>
              <a:rPr lang="en-US" sz="2400" dirty="0">
                <a:solidFill>
                  <a:schemeClr val="accent1">
                    <a:lumMod val="50000"/>
                  </a:schemeClr>
                </a:solidFill>
                <a:latin typeface="Century Gothic" panose="020B0502020202020204"/>
              </a:rPr>
              <a:t>Dairy cattle</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a:ea typeface="+mn-ea"/>
              <a:cs typeface="+mn-cs"/>
            </a:endParaRPr>
          </a:p>
          <a:p>
            <a:pPr marL="0" marR="0" lvl="0" indent="0" algn="ctr" defTabSz="226695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a:ea typeface="+mn-ea"/>
                <a:cs typeface="+mn-cs"/>
              </a:rPr>
              <a:t>Serotype O</a:t>
            </a:r>
          </a:p>
          <a:p>
            <a:pPr marL="0" marR="0" lvl="0" indent="0" algn="ctr" defTabSz="2266950" rtl="0" eaLnBrk="1" fontAlgn="auto" latinLnBrk="0" hangingPunct="1">
              <a:lnSpc>
                <a:spcPct val="90000"/>
              </a:lnSpc>
              <a:spcBef>
                <a:spcPts val="0"/>
              </a:spcBef>
              <a:spcAft>
                <a:spcPct val="35000"/>
              </a:spcAft>
              <a:buClrTx/>
              <a:buSzTx/>
              <a:buFontTx/>
              <a:buNone/>
              <a:tabLst/>
              <a:defRPr/>
            </a:pPr>
            <a:r>
              <a:rPr lang="en-US" sz="2400" dirty="0">
                <a:solidFill>
                  <a:schemeClr val="accent1">
                    <a:lumMod val="50000"/>
                  </a:schemeClr>
                </a:solidFill>
                <a:latin typeface="Century Gothic" panose="020B0502020202020204"/>
              </a:rPr>
              <a:t>More than 50 years since last detection</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a:ea typeface="+mn-ea"/>
              <a:cs typeface="+mn-cs"/>
            </a:endParaRPr>
          </a:p>
          <a:p>
            <a:pPr marL="0" marR="0" lvl="0" indent="0" algn="ctr" defTabSz="2266950" rtl="0" eaLnBrk="1" fontAlgn="auto" latinLnBrk="0" hangingPunct="1">
              <a:lnSpc>
                <a:spcPct val="90000"/>
              </a:lnSpc>
              <a:spcBef>
                <a:spcPts val="0"/>
              </a:spcBef>
              <a:spcAft>
                <a:spcPct val="35000"/>
              </a:spcAft>
              <a:buClrTx/>
              <a:buSzTx/>
              <a:buFontTx/>
              <a:buNone/>
              <a:tabLst/>
              <a:defRPr/>
            </a:pPr>
            <a:endParaRPr kumimoji="0" lang="en-US" sz="2800" b="0" i="0" u="none" strike="noStrike" kern="1200" cap="none" spc="0" normalizeH="0" baseline="0" noProof="0" dirty="0">
              <a:ln>
                <a:noFill/>
              </a:ln>
              <a:solidFill>
                <a:schemeClr val="accent1">
                  <a:lumMod val="50000"/>
                </a:scheme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78546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6" name="Straight Connector 135">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8"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9"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0" name="Isosceles Triangle 139">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1"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2"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3"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4" name="Isosceles Triangle 133">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5" name="Isosceles Triangle 154">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DBF5EF5-D5F4-433C-7EF0-CBD0BD14266B}"/>
              </a:ext>
            </a:extLst>
          </p:cNvPr>
          <p:cNvSpPr>
            <a:spLocks noGrp="1"/>
          </p:cNvSpPr>
          <p:nvPr>
            <p:ph type="title"/>
          </p:nvPr>
        </p:nvSpPr>
        <p:spPr>
          <a:xfrm>
            <a:off x="1536127" y="5122326"/>
            <a:ext cx="7673801" cy="1087656"/>
          </a:xfrm>
        </p:spPr>
        <p:txBody>
          <a:bodyPr vert="horz" lIns="91440" tIns="45720" rIns="91440" bIns="45720" rtlCol="0" anchor="b">
            <a:normAutofit/>
          </a:bodyPr>
          <a:lstStyle/>
          <a:p>
            <a:pPr algn="ctr"/>
            <a:r>
              <a:rPr lang="en-US" sz="4800" kern="1200" dirty="0">
                <a:solidFill>
                  <a:schemeClr val="accent1"/>
                </a:solidFill>
                <a:latin typeface="+mj-lt"/>
                <a:ea typeface="+mj-ea"/>
                <a:cs typeface="+mj-cs"/>
              </a:rPr>
              <a:t> Currently</a:t>
            </a:r>
          </a:p>
        </p:txBody>
      </p:sp>
      <p:sp>
        <p:nvSpPr>
          <p:cNvPr id="115" name="TextBox 114">
            <a:extLst>
              <a:ext uri="{FF2B5EF4-FFF2-40B4-BE49-F238E27FC236}">
                <a16:creationId xmlns:a16="http://schemas.microsoft.com/office/drawing/2014/main" id="{613E2723-9DBF-1117-FE5A-7AB21ACF9DA8}"/>
              </a:ext>
            </a:extLst>
          </p:cNvPr>
          <p:cNvSpPr txBox="1"/>
          <p:nvPr/>
        </p:nvSpPr>
        <p:spPr>
          <a:xfrm>
            <a:off x="1706463" y="6248221"/>
            <a:ext cx="7599205" cy="611896"/>
          </a:xfrm>
          <a:prstGeom prst="rect">
            <a:avLst/>
          </a:prstGeom>
        </p:spPr>
        <p:txBody>
          <a:bodyPr vert="horz" lIns="91440" tIns="45720" rIns="91440" bIns="45720" rtlCol="0" anchor="t">
            <a:normAutofit/>
          </a:bodyPr>
          <a:lstStyle/>
          <a:p>
            <a:pPr defTabSz="457200">
              <a:spcBef>
                <a:spcPts val="1000"/>
              </a:spcBef>
              <a:buClr>
                <a:schemeClr val="accent1"/>
              </a:buClr>
              <a:buSzPct val="80000"/>
            </a:pPr>
            <a:r>
              <a:rPr lang="en-US" dirty="0">
                <a:solidFill>
                  <a:schemeClr val="tx1">
                    <a:lumMod val="50000"/>
                    <a:lumOff val="50000"/>
                  </a:schemeClr>
                </a:solidFill>
                <a:hlinkClick r:id="rId3"/>
              </a:rPr>
              <a:t>https://wahis.woah.org/</a:t>
            </a:r>
            <a:r>
              <a:rPr lang="en-US" dirty="0">
                <a:solidFill>
                  <a:schemeClr val="tx1">
                    <a:lumMod val="50000"/>
                    <a:lumOff val="50000"/>
                  </a:schemeClr>
                </a:solidFill>
              </a:rPr>
              <a:t> </a:t>
            </a:r>
          </a:p>
        </p:txBody>
      </p:sp>
      <p:pic>
        <p:nvPicPr>
          <p:cNvPr id="41" name="Picture 40" descr="Map&#10;&#10;AI-generated content may be incorrect.">
            <a:extLst>
              <a:ext uri="{FF2B5EF4-FFF2-40B4-BE49-F238E27FC236}">
                <a16:creationId xmlns:a16="http://schemas.microsoft.com/office/drawing/2014/main" id="{CC134DD4-713B-1317-B1FB-2CDAC886A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539" y="0"/>
            <a:ext cx="8990011" cy="5461431"/>
          </a:xfrm>
          <a:prstGeom prst="rect">
            <a:avLst/>
          </a:prstGeom>
        </p:spPr>
      </p:pic>
    </p:spTree>
    <p:extLst>
      <p:ext uri="{BB962C8B-B14F-4D97-AF65-F5344CB8AC3E}">
        <p14:creationId xmlns:p14="http://schemas.microsoft.com/office/powerpoint/2010/main" val="2237665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C1270-1727-5A93-901C-93FF3D6EF59F}"/>
              </a:ext>
            </a:extLst>
          </p:cNvPr>
          <p:cNvSpPr>
            <a:spLocks noGrp="1"/>
          </p:cNvSpPr>
          <p:nvPr>
            <p:ph type="title"/>
          </p:nvPr>
        </p:nvSpPr>
        <p:spPr>
          <a:xfrm>
            <a:off x="4659520" y="624110"/>
            <a:ext cx="6845092" cy="1280890"/>
          </a:xfrm>
        </p:spPr>
        <p:txBody>
          <a:bodyPr>
            <a:normAutofit/>
          </a:bodyPr>
          <a:lstStyle/>
          <a:p>
            <a:r>
              <a:rPr lang="en-US" dirty="0"/>
              <a:t>Differential Diagnoses</a:t>
            </a:r>
          </a:p>
        </p:txBody>
      </p:sp>
      <p:sp>
        <p:nvSpPr>
          <p:cNvPr id="3" name="Content Placeholder 2">
            <a:extLst>
              <a:ext uri="{FF2B5EF4-FFF2-40B4-BE49-F238E27FC236}">
                <a16:creationId xmlns:a16="http://schemas.microsoft.com/office/drawing/2014/main" id="{FB66E5D9-A09D-B091-9DB5-70314ECF46E0}"/>
              </a:ext>
            </a:extLst>
          </p:cNvPr>
          <p:cNvSpPr>
            <a:spLocks noGrp="1"/>
          </p:cNvSpPr>
          <p:nvPr>
            <p:ph idx="1"/>
          </p:nvPr>
        </p:nvSpPr>
        <p:spPr>
          <a:xfrm>
            <a:off x="4656667" y="1905000"/>
            <a:ext cx="6847944" cy="4953000"/>
          </a:xfrm>
        </p:spPr>
        <p:txBody>
          <a:bodyPr>
            <a:normAutofit fontScale="92500" lnSpcReduction="10000"/>
          </a:bodyPr>
          <a:lstStyle/>
          <a:p>
            <a:r>
              <a:rPr lang="en-US" sz="2800" dirty="0"/>
              <a:t>Bluetongue Virus – BTV</a:t>
            </a:r>
          </a:p>
          <a:p>
            <a:r>
              <a:rPr lang="en-US" sz="2800" dirty="0"/>
              <a:t>Bovine Viral Diarrhea - BVD</a:t>
            </a:r>
          </a:p>
          <a:p>
            <a:r>
              <a:rPr lang="en-US" sz="2800" dirty="0"/>
              <a:t>Epizootic Hemorrhagic Disease Virus – EHD</a:t>
            </a:r>
          </a:p>
          <a:p>
            <a:r>
              <a:rPr lang="en-US" sz="2800" dirty="0"/>
              <a:t>Infectious Bovine Rhinotracheitis - IBR</a:t>
            </a:r>
          </a:p>
          <a:p>
            <a:r>
              <a:rPr lang="en-US" sz="2800" dirty="0"/>
              <a:t>Malignant Catarrhal Fever – MCF</a:t>
            </a:r>
          </a:p>
          <a:p>
            <a:r>
              <a:rPr lang="en-US" sz="2800" dirty="0" err="1"/>
              <a:t>Orf</a:t>
            </a:r>
            <a:r>
              <a:rPr lang="en-US" sz="2800" dirty="0"/>
              <a:t> – Contagious </a:t>
            </a:r>
            <a:r>
              <a:rPr lang="en-US" sz="2800" dirty="0" err="1"/>
              <a:t>Soremouth</a:t>
            </a:r>
            <a:r>
              <a:rPr lang="en-US" sz="2800" dirty="0"/>
              <a:t> – </a:t>
            </a:r>
            <a:r>
              <a:rPr lang="en-US" sz="2800" i="1" dirty="0"/>
              <a:t>sheep [Zoonotic]</a:t>
            </a:r>
          </a:p>
          <a:p>
            <a:r>
              <a:rPr lang="en-US" sz="2800" dirty="0"/>
              <a:t>Seneca Virus A - </a:t>
            </a:r>
            <a:r>
              <a:rPr lang="en-US" sz="2800" i="1" dirty="0"/>
              <a:t>swine</a:t>
            </a:r>
          </a:p>
          <a:p>
            <a:r>
              <a:rPr lang="en-US" sz="2800" dirty="0"/>
              <a:t>Vesicular Exanthema of Swine</a:t>
            </a:r>
          </a:p>
          <a:p>
            <a:r>
              <a:rPr lang="en-US" sz="2800" dirty="0"/>
              <a:t>Vesicular Stomatitis – </a:t>
            </a:r>
            <a:r>
              <a:rPr lang="en-US" sz="2800" i="1" dirty="0"/>
              <a:t>also horses</a:t>
            </a:r>
          </a:p>
          <a:p>
            <a:endParaRPr lang="en-US" dirty="0"/>
          </a:p>
        </p:txBody>
      </p:sp>
      <p:pic>
        <p:nvPicPr>
          <p:cNvPr id="5" name="Picture 2">
            <a:extLst>
              <a:ext uri="{FF2B5EF4-FFF2-40B4-BE49-F238E27FC236}">
                <a16:creationId xmlns:a16="http://schemas.microsoft.com/office/drawing/2014/main" id="{36DE0A92-3315-5D96-7639-E8867E774B89}"/>
              </a:ext>
            </a:extLst>
          </p:cNvPr>
          <p:cNvPicPr>
            <a:picLocks noChangeAspect="1"/>
          </p:cNvPicPr>
          <p:nvPr/>
        </p:nvPicPr>
        <p:blipFill>
          <a:blip r:embed="rId2">
            <a:extLst>
              <a:ext uri="{28A0092B-C50C-407E-A947-70E740481C1C}">
                <a14:useLocalDpi xmlns:a14="http://schemas.microsoft.com/office/drawing/2010/main" val="0"/>
              </a:ext>
            </a:extLst>
          </a:blip>
          <a:srcRect l="23314" r="16406" b="3"/>
          <a:stretch/>
        </p:blipFill>
        <p:spPr bwMode="auto">
          <a:xfrm>
            <a:off x="20" y="10"/>
            <a:ext cx="2725091"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C4B1A662-819B-A1B2-171C-4FF35F5B7483}"/>
              </a:ext>
            </a:extLst>
          </p:cNvPr>
          <p:cNvPicPr>
            <a:picLocks noChangeAspect="1"/>
          </p:cNvPicPr>
          <p:nvPr/>
        </p:nvPicPr>
        <p:blipFill>
          <a:blip r:embed="rId3">
            <a:extLst>
              <a:ext uri="{28A0092B-C50C-407E-A947-70E740481C1C}">
                <a14:useLocalDpi xmlns:a14="http://schemas.microsoft.com/office/drawing/2010/main" val="0"/>
              </a:ext>
            </a:extLst>
          </a:blip>
          <a:srcRect t="4113" r="2" b="4115"/>
          <a:stretch/>
        </p:blipFill>
        <p:spPr bwMode="auto">
          <a:xfrm>
            <a:off x="20" y="3429000"/>
            <a:ext cx="272391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461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85AC20-BBBE-C59A-7151-A3028A998F9A}"/>
              </a:ext>
            </a:extLst>
          </p:cNvPr>
          <p:cNvSpPr>
            <a:spLocks noGrp="1"/>
          </p:cNvSpPr>
          <p:nvPr>
            <p:ph type="title"/>
          </p:nvPr>
        </p:nvSpPr>
        <p:spPr>
          <a:xfrm>
            <a:off x="1286933" y="609600"/>
            <a:ext cx="10197494" cy="1099457"/>
          </a:xfrm>
        </p:spPr>
        <p:txBody>
          <a:bodyPr>
            <a:normAutofit/>
          </a:bodyPr>
          <a:lstStyle/>
          <a:p>
            <a:r>
              <a:rPr lang="en-US" dirty="0"/>
              <a:t>Scary details</a:t>
            </a:r>
          </a:p>
        </p:txBody>
      </p:sp>
      <p:sp>
        <p:nvSpPr>
          <p:cNvPr id="31" name="Isosceles Triangle 3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10" name="Content Placeholder 2">
            <a:extLst>
              <a:ext uri="{FF2B5EF4-FFF2-40B4-BE49-F238E27FC236}">
                <a16:creationId xmlns:a16="http://schemas.microsoft.com/office/drawing/2014/main" id="{BA621BF7-A035-ABF3-D9FD-BEC44E540338}"/>
              </a:ext>
            </a:extLst>
          </p:cNvPr>
          <p:cNvGraphicFramePr>
            <a:graphicFrameLocks noGrp="1"/>
          </p:cNvGraphicFramePr>
          <p:nvPr>
            <p:ph idx="1"/>
            <p:extLst>
              <p:ext uri="{D42A27DB-BD31-4B8C-83A1-F6EECF244321}">
                <p14:modId xmlns:p14="http://schemas.microsoft.com/office/powerpoint/2010/main" val="3229584039"/>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5631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heep in truck">
            <a:extLst>
              <a:ext uri="{FF2B5EF4-FFF2-40B4-BE49-F238E27FC236}">
                <a16:creationId xmlns:a16="http://schemas.microsoft.com/office/drawing/2014/main" id="{737AAB2D-6C3C-FEBB-37A3-C13C8BD4B28E}"/>
              </a:ext>
            </a:extLst>
          </p:cNvPr>
          <p:cNvPicPr>
            <a:picLocks noChangeAspect="1" noChangeArrowheads="1"/>
          </p:cNvPicPr>
          <p:nvPr/>
        </p:nvPicPr>
        <p:blipFill>
          <a:blip r:embed="rId2">
            <a:duotone>
              <a:schemeClr val="bg2">
                <a:shade val="45000"/>
                <a:satMod val="135000"/>
              </a:schemeClr>
              <a:prstClr val="white"/>
            </a:duotone>
            <a:alphaModFix amt="25000"/>
            <a:extLst>
              <a:ext uri="{28A0092B-C50C-407E-A947-70E740481C1C}">
                <a14:useLocalDpi xmlns:a14="http://schemas.microsoft.com/office/drawing/2010/main" val="0"/>
              </a:ext>
            </a:extLst>
          </a:blip>
          <a:srcRect l="11472" r="25861"/>
          <a:stretch/>
        </p:blipFill>
        <p:spPr bwMode="auto">
          <a:xfrm>
            <a:off x="87832"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608C8D7-28BE-10BE-EE9B-30EDDC40C3C0}"/>
              </a:ext>
            </a:extLst>
          </p:cNvPr>
          <p:cNvSpPr>
            <a:spLocks noGrp="1"/>
          </p:cNvSpPr>
          <p:nvPr>
            <p:ph type="title"/>
          </p:nvPr>
        </p:nvSpPr>
        <p:spPr/>
        <p:txBody>
          <a:bodyPr>
            <a:normAutofit/>
          </a:bodyPr>
          <a:lstStyle/>
          <a:p>
            <a:r>
              <a:rPr lang="en-US" b="1" i="0" u="none" strike="noStrike" baseline="0">
                <a:latin typeface="Calibri" panose="020F0502020204030204" pitchFamily="34" charset="0"/>
              </a:rPr>
              <a:t>Animal Movement in the US</a:t>
            </a:r>
            <a:br>
              <a:rPr lang="en-US" b="0" i="0" u="none" strike="noStrike" baseline="0">
                <a:latin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F5D5AB74-5CBE-D096-C10F-5817DA3F18A3}"/>
              </a:ext>
            </a:extLst>
          </p:cNvPr>
          <p:cNvSpPr>
            <a:spLocks noGrp="1"/>
          </p:cNvSpPr>
          <p:nvPr>
            <p:ph idx="1"/>
          </p:nvPr>
        </p:nvSpPr>
        <p:spPr>
          <a:xfrm>
            <a:off x="3498429" y="1277693"/>
            <a:ext cx="8006183" cy="5091576"/>
          </a:xfrm>
        </p:spPr>
        <p:txBody>
          <a:bodyPr>
            <a:normAutofit fontScale="92500" lnSpcReduction="10000"/>
          </a:bodyPr>
          <a:lstStyle/>
          <a:p>
            <a:endParaRPr lang="en-US" sz="3200" b="0" i="0" u="none" strike="noStrike" baseline="0" dirty="0">
              <a:latin typeface="Calibri" panose="020F0502020204030204" pitchFamily="34" charset="0"/>
            </a:endParaRPr>
          </a:p>
          <a:p>
            <a:r>
              <a:rPr lang="en-US" sz="3200" b="0" i="0" u="none" strike="noStrike" baseline="0" dirty="0">
                <a:latin typeface="Calibri" panose="020F0502020204030204" pitchFamily="34" charset="0"/>
              </a:rPr>
              <a:t>~1,000,000 pigs daily</a:t>
            </a:r>
          </a:p>
          <a:p>
            <a:r>
              <a:rPr lang="en-US" sz="3200" b="0" i="0" u="none" strike="noStrike" baseline="0" dirty="0">
                <a:latin typeface="Calibri" panose="020F0502020204030204" pitchFamily="34" charset="0"/>
              </a:rPr>
              <a:t>~50,000 to 83,000 feedlot placements per day</a:t>
            </a:r>
          </a:p>
          <a:p>
            <a:r>
              <a:rPr lang="en-US" sz="3200" b="0" i="0" u="none" strike="noStrike" baseline="0" dirty="0">
                <a:latin typeface="Calibri" panose="020F0502020204030204" pitchFamily="34" charset="0"/>
              </a:rPr>
              <a:t>~100,000 to 120,000 commercial cattle slaughtered per day</a:t>
            </a:r>
          </a:p>
          <a:p>
            <a:r>
              <a:rPr lang="en-US" sz="3200" b="0" i="0" u="none" strike="noStrike" baseline="0" dirty="0">
                <a:latin typeface="Calibri" panose="020F0502020204030204" pitchFamily="34" charset="0"/>
              </a:rPr>
              <a:t>Dairy calves and heifer replacements?</a:t>
            </a:r>
          </a:p>
          <a:p>
            <a:r>
              <a:rPr lang="en-US" sz="3200" b="0" i="0" u="none" strike="noStrike" baseline="0" dirty="0">
                <a:latin typeface="Calibri" panose="020F0502020204030204" pitchFamily="34" charset="0"/>
              </a:rPr>
              <a:t>Auction market, fair exhibitors?</a:t>
            </a:r>
          </a:p>
          <a:p>
            <a:r>
              <a:rPr lang="en-US" sz="3200" b="0" i="0" u="none" strike="noStrike" baseline="0" dirty="0">
                <a:latin typeface="Calibri" panose="020F0502020204030204" pitchFamily="34" charset="0"/>
              </a:rPr>
              <a:t>Sheep, goats, other?</a:t>
            </a:r>
          </a:p>
          <a:p>
            <a:r>
              <a:rPr lang="en-US" sz="3200" b="0" i="0" u="none" strike="noStrike" baseline="0" dirty="0">
                <a:latin typeface="Calibri" panose="020F0502020204030204" pitchFamily="34" charset="0"/>
              </a:rPr>
              <a:t>Wildlife (feral swine and deer)?</a:t>
            </a:r>
          </a:p>
          <a:p>
            <a:endParaRPr lang="en-US" sz="3200" dirty="0"/>
          </a:p>
        </p:txBody>
      </p:sp>
    </p:spTree>
    <p:extLst>
      <p:ext uri="{BB962C8B-B14F-4D97-AF65-F5344CB8AC3E}">
        <p14:creationId xmlns:p14="http://schemas.microsoft.com/office/powerpoint/2010/main" val="300872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ilk truck">
            <a:extLst>
              <a:ext uri="{FF2B5EF4-FFF2-40B4-BE49-F238E27FC236}">
                <a16:creationId xmlns:a16="http://schemas.microsoft.com/office/drawing/2014/main" id="{25C9575D-3B13-1F2F-65C0-D7A24D101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854" y="168898"/>
            <a:ext cx="4775764" cy="16861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25ADE9-D836-6DB8-CAA3-CAA5D9275F15}"/>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i="0" u="none" strike="noStrike" baseline="0" dirty="0">
                <a:solidFill>
                  <a:srgbClr val="92D050"/>
                </a:solidFill>
                <a:latin typeface="Arial" panose="020B0604020202020204" pitchFamily="34" charset="0"/>
              </a:rPr>
              <a:t>Other Associated Movement in the US</a:t>
            </a:r>
            <a:br>
              <a:rPr lang="en-US" sz="2500" b="0" i="0" u="none" strike="noStrike" baseline="0" dirty="0">
                <a:solidFill>
                  <a:srgbClr val="FEFFFF"/>
                </a:solidFill>
                <a:latin typeface="Arial" panose="020B0604020202020204" pitchFamily="34" charset="0"/>
              </a:rPr>
            </a:br>
            <a:endParaRPr lang="en-US" sz="2500" dirty="0">
              <a:solidFill>
                <a:srgbClr val="FEFFFF"/>
              </a:solidFill>
            </a:endParaRPr>
          </a:p>
        </p:txBody>
      </p:sp>
      <p:graphicFrame>
        <p:nvGraphicFramePr>
          <p:cNvPr id="5" name="Content Placeholder 2">
            <a:extLst>
              <a:ext uri="{FF2B5EF4-FFF2-40B4-BE49-F238E27FC236}">
                <a16:creationId xmlns:a16="http://schemas.microsoft.com/office/drawing/2014/main" id="{2582530F-EFEA-61A7-BB43-DE01847F2158}"/>
              </a:ext>
            </a:extLst>
          </p:cNvPr>
          <p:cNvGraphicFramePr>
            <a:graphicFrameLocks noGrp="1"/>
          </p:cNvGraphicFramePr>
          <p:nvPr>
            <p:ph idx="1"/>
          </p:nvPr>
        </p:nvGraphicFramePr>
        <p:xfrm>
          <a:off x="541866" y="1566333"/>
          <a:ext cx="7145867" cy="5165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E557F26B-9418-0874-1C7D-FA5A953461E9}"/>
              </a:ext>
            </a:extLst>
          </p:cNvPr>
          <p:cNvPicPr>
            <a:picLocks noChangeAspect="1"/>
          </p:cNvPicPr>
          <p:nvPr/>
        </p:nvPicPr>
        <p:blipFill>
          <a:blip r:embed="rId9"/>
          <a:stretch>
            <a:fillRect/>
          </a:stretch>
        </p:blipFill>
        <p:spPr>
          <a:xfrm>
            <a:off x="8373933" y="4092957"/>
            <a:ext cx="3670685" cy="2433967"/>
          </a:xfrm>
          <a:prstGeom prst="rect">
            <a:avLst/>
          </a:prstGeom>
        </p:spPr>
      </p:pic>
      <p:pic>
        <p:nvPicPr>
          <p:cNvPr id="1026" name="Picture 2" descr="Image result for meter reader jobs">
            <a:extLst>
              <a:ext uri="{FF2B5EF4-FFF2-40B4-BE49-F238E27FC236}">
                <a16:creationId xmlns:a16="http://schemas.microsoft.com/office/drawing/2014/main" id="{70A0C817-306A-7EFD-43E9-6C1225F980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3933" y="1981159"/>
            <a:ext cx="3572234" cy="178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058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5038EBA7-2C28-DA72-917A-ABDE2127971C}"/>
              </a:ext>
            </a:extLst>
          </p:cNvPr>
          <p:cNvSpPr>
            <a:spLocks noGrp="1" noChangeArrowheads="1"/>
          </p:cNvSpPr>
          <p:nvPr>
            <p:ph type="title"/>
          </p:nvPr>
        </p:nvSpPr>
        <p:spPr/>
        <p:txBody>
          <a:bodyPr>
            <a:normAutofit/>
          </a:bodyPr>
          <a:lstStyle/>
          <a:p>
            <a:pPr eaLnBrk="1" hangingPunct="1"/>
            <a:r>
              <a:rPr lang="en-US" altLang="en-US" b="1" dirty="0"/>
              <a:t>Preparedness: U.S. </a:t>
            </a:r>
          </a:p>
        </p:txBody>
      </p:sp>
      <p:sp>
        <p:nvSpPr>
          <p:cNvPr id="83040" name="Content Placeholder 2">
            <a:extLst>
              <a:ext uri="{FF2B5EF4-FFF2-40B4-BE49-F238E27FC236}">
                <a16:creationId xmlns:a16="http://schemas.microsoft.com/office/drawing/2014/main" id="{EA242E63-15EE-BFBA-193C-82674FC3777E}"/>
              </a:ext>
            </a:extLst>
          </p:cNvPr>
          <p:cNvSpPr>
            <a:spLocks noGrp="1" noChangeArrowheads="1"/>
          </p:cNvSpPr>
          <p:nvPr>
            <p:ph idx="1"/>
          </p:nvPr>
        </p:nvSpPr>
        <p:spPr>
          <a:xfrm>
            <a:off x="687390" y="2125362"/>
            <a:ext cx="7736944" cy="3785860"/>
          </a:xfrm>
        </p:spPr>
        <p:txBody>
          <a:bodyPr>
            <a:normAutofit/>
          </a:bodyPr>
          <a:lstStyle/>
          <a:p>
            <a:pPr eaLnBrk="1" hangingPunct="1"/>
            <a:r>
              <a:rPr lang="en-US" altLang="en-US" sz="3500" dirty="0"/>
              <a:t>Federal response plans - FAD </a:t>
            </a:r>
            <a:r>
              <a:rPr lang="en-US" altLang="en-US" sz="3500" dirty="0" err="1"/>
              <a:t>PReP</a:t>
            </a:r>
            <a:endParaRPr lang="en-US" altLang="en-US" sz="3500" dirty="0"/>
          </a:p>
          <a:p>
            <a:pPr lvl="1" eaLnBrk="1" hangingPunct="1"/>
            <a:r>
              <a:rPr lang="en-US" altLang="en-US" sz="3000" dirty="0">
                <a:hlinkClick r:id="rId3"/>
              </a:rPr>
              <a:t>www.aphis.usda.gov/fadprep</a:t>
            </a:r>
            <a:endParaRPr lang="en-US" altLang="en-US" sz="3000" dirty="0"/>
          </a:p>
          <a:p>
            <a:pPr eaLnBrk="1" hangingPunct="1"/>
            <a:r>
              <a:rPr lang="en-US" altLang="en-US" sz="3500" dirty="0"/>
              <a:t>State planning exercises</a:t>
            </a:r>
          </a:p>
          <a:p>
            <a:pPr eaLnBrk="1" hangingPunct="1"/>
            <a:r>
              <a:rPr lang="en-US" altLang="en-US" sz="3500" dirty="0"/>
              <a:t>Suspicious lesions investigated</a:t>
            </a:r>
          </a:p>
          <a:p>
            <a:pPr eaLnBrk="1" hangingPunct="1"/>
            <a:r>
              <a:rPr lang="en-US" altLang="en-US" sz="3500" dirty="0"/>
              <a:t>Biosecurity protocols for livestock facilities</a:t>
            </a:r>
          </a:p>
          <a:p>
            <a:pPr eaLnBrk="1" hangingPunct="1"/>
            <a:endParaRPr lang="en-US" altLang="en-US" dirty="0"/>
          </a:p>
        </p:txBody>
      </p:sp>
      <p:sp>
        <p:nvSpPr>
          <p:cNvPr id="82948" name="Footer Placeholder 3">
            <a:extLst>
              <a:ext uri="{FF2B5EF4-FFF2-40B4-BE49-F238E27FC236}">
                <a16:creationId xmlns:a16="http://schemas.microsoft.com/office/drawing/2014/main" id="{CEEEABA0-D5A8-ECF5-5D8F-B3794BED8BB7}"/>
              </a:ext>
            </a:extLst>
          </p:cNvPr>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10000"/>
          </a:bodyPr>
          <a:lstStyle>
            <a:lvl1pPr>
              <a:spcBef>
                <a:spcPct val="20000"/>
              </a:spcBef>
              <a:buChar char="•"/>
              <a:defRPr sz="3200">
                <a:solidFill>
                  <a:schemeClr val="bg1"/>
                </a:solidFill>
                <a:latin typeface="Verdana" panose="020B0604030504040204" pitchFamily="34" charset="0"/>
              </a:defRPr>
            </a:lvl1pPr>
            <a:lvl2pPr marL="742950" indent="-285750">
              <a:spcBef>
                <a:spcPct val="20000"/>
              </a:spcBef>
              <a:buChar char="–"/>
              <a:defRPr sz="2800">
                <a:solidFill>
                  <a:schemeClr val="bg1"/>
                </a:solidFill>
                <a:latin typeface="Verdana" panose="020B0604030504040204" pitchFamily="34" charset="0"/>
              </a:defRPr>
            </a:lvl2pPr>
            <a:lvl3pPr marL="1143000" indent="-228600">
              <a:spcBef>
                <a:spcPct val="20000"/>
              </a:spcBef>
              <a:buChar char="•"/>
              <a:defRPr sz="2400">
                <a:solidFill>
                  <a:schemeClr val="bg1"/>
                </a:solidFill>
                <a:latin typeface="Verdana" panose="020B0604030504040204" pitchFamily="34" charset="0"/>
              </a:defRPr>
            </a:lvl3pPr>
            <a:lvl4pPr marL="1600200" indent="-228600">
              <a:spcBef>
                <a:spcPct val="20000"/>
              </a:spcBef>
              <a:buChar char="–"/>
              <a:defRPr sz="2000">
                <a:solidFill>
                  <a:schemeClr val="bg1"/>
                </a:solidFill>
                <a:latin typeface="Verdana" panose="020B0604030504040204" pitchFamily="34" charset="0"/>
              </a:defRPr>
            </a:lvl4pPr>
            <a:lvl5pPr marL="2057400" indent="-228600">
              <a:spcBef>
                <a:spcPct val="20000"/>
              </a:spcBef>
              <a:buChar char="»"/>
              <a:defRPr sz="2000">
                <a:solidFill>
                  <a:schemeClr val="bg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bg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bg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bg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bg1"/>
                </a:solidFill>
                <a:latin typeface="Verdana" panose="020B0604030504040204" pitchFamily="34" charset="0"/>
              </a:defRPr>
            </a:lvl9pPr>
          </a:lstStyle>
          <a:p>
            <a:pPr>
              <a:lnSpc>
                <a:spcPct val="90000"/>
              </a:lnSpc>
              <a:spcBef>
                <a:spcPct val="0"/>
              </a:spcBef>
              <a:spcAft>
                <a:spcPts val="600"/>
              </a:spcAft>
              <a:buFontTx/>
              <a:buNone/>
            </a:pPr>
            <a:r>
              <a:rPr lang="en-US" altLang="en-US" sz="1800" dirty="0">
                <a:solidFill>
                  <a:schemeClr val="accent1">
                    <a:lumMod val="20000"/>
                    <a:lumOff val="80000"/>
                  </a:schemeClr>
                </a:solidFill>
                <a:latin typeface="Arial" panose="020B0604020202020204" pitchFamily="34" charset="0"/>
              </a:rPr>
              <a:t>Center for Food Security and Public Health, Iowa State University, 2017</a:t>
            </a:r>
          </a:p>
        </p:txBody>
      </p:sp>
      <p:pic>
        <p:nvPicPr>
          <p:cNvPr id="82949" name="Picture 1">
            <a:extLst>
              <a:ext uri="{FF2B5EF4-FFF2-40B4-BE49-F238E27FC236}">
                <a16:creationId xmlns:a16="http://schemas.microsoft.com/office/drawing/2014/main" id="{27101B4A-D189-2BBF-2771-D24C6FD3B8BB}"/>
              </a:ext>
            </a:extLst>
          </p:cNvPr>
          <p:cNvPicPr>
            <a:picLocks noChangeAspect="1"/>
          </p:cNvPicPr>
          <p:nvPr/>
        </p:nvPicPr>
        <p:blipFill>
          <a:blip r:embed="rId4">
            <a:extLst>
              <a:ext uri="{28A0092B-C50C-407E-A947-70E740481C1C}">
                <a14:useLocalDpi xmlns:a14="http://schemas.microsoft.com/office/drawing/2010/main" val="0"/>
              </a:ext>
            </a:extLst>
          </a:blip>
          <a:srcRect l="786" r="36" b="5"/>
          <a:stretch/>
        </p:blipFill>
        <p:spPr bwMode="auto">
          <a:xfrm>
            <a:off x="8631452" y="2129586"/>
            <a:ext cx="2873159" cy="37378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8EF4CA-926E-6783-1FC6-063F3A3CD7F7}"/>
              </a:ext>
            </a:extLst>
          </p:cNvPr>
          <p:cNvSpPr>
            <a:spLocks noGrp="1"/>
          </p:cNvSpPr>
          <p:nvPr>
            <p:ph type="ctrTitle"/>
          </p:nvPr>
        </p:nvSpPr>
        <p:spPr>
          <a:xfrm>
            <a:off x="985968" y="4473226"/>
            <a:ext cx="9863263" cy="1775173"/>
          </a:xfrm>
        </p:spPr>
        <p:txBody>
          <a:bodyPr>
            <a:normAutofit/>
          </a:bodyPr>
          <a:lstStyle/>
          <a:p>
            <a:pPr algn="l"/>
            <a:r>
              <a:rPr lang="en-US" sz="4800" dirty="0"/>
              <a:t>Highly Pathogenic Avian Influenza (HPAI)</a:t>
            </a:r>
          </a:p>
        </p:txBody>
      </p:sp>
      <p:pic>
        <p:nvPicPr>
          <p:cNvPr id="1030" name="Picture 6" descr="USDA Confirms Highly Pathogenic Avian Influenza in Backyard Non-Poultry ...">
            <a:extLst>
              <a:ext uri="{FF2B5EF4-FFF2-40B4-BE49-F238E27FC236}">
                <a16:creationId xmlns:a16="http://schemas.microsoft.com/office/drawing/2014/main" id="{871BE67F-E6BC-8DEB-D867-F19C4DA2C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904" b="15125"/>
          <a:stretch/>
        </p:blipFill>
        <p:spPr bwMode="auto">
          <a:xfrm>
            <a:off x="985968" y="609600"/>
            <a:ext cx="8288033" cy="363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06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0250" y="1641965"/>
            <a:ext cx="6229350" cy="4902200"/>
          </a:xfrm>
          <a:prstGeom prst="rect">
            <a:avLst/>
          </a:prstGeom>
        </p:spPr>
        <p:txBody>
          <a:bodyPr vert="horz" wrap="square" lIns="0" tIns="114300" rIns="0" bIns="0" rtlCol="0">
            <a:spAutoFit/>
          </a:bodyPr>
          <a:lstStyle/>
          <a:p>
            <a:pPr marL="12700" marR="0" lvl="0" indent="0" defTabSz="914400" eaLnBrk="1" fontAlgn="auto" latinLnBrk="0" hangingPunct="1">
              <a:lnSpc>
                <a:spcPct val="100000"/>
              </a:lnSpc>
              <a:spcBef>
                <a:spcPts val="900"/>
              </a:spcBef>
              <a:spcAft>
                <a:spcPts val="0"/>
              </a:spcAft>
              <a:buClrTx/>
              <a:buSzTx/>
              <a:buFontTx/>
              <a:buNone/>
              <a:tabLst/>
              <a:defRPr/>
            </a:pPr>
            <a:r>
              <a:rPr kumimoji="0" sz="2000" b="1" i="0" u="none" strike="noStrike" kern="0" cap="none" spc="-10" normalizeH="0" baseline="0" noProof="0" dirty="0">
                <a:ln>
                  <a:noFill/>
                </a:ln>
                <a:effectLst/>
                <a:uLnTx/>
                <a:uFillTx/>
                <a:latin typeface="Calibri"/>
                <a:cs typeface="Calibri"/>
              </a:rPr>
              <a:t>Avian</a:t>
            </a:r>
            <a:r>
              <a:rPr kumimoji="0" sz="2000" b="1" i="0" u="none" strike="noStrike" kern="0" cap="none" spc="-70" normalizeH="0" baseline="0" noProof="0" dirty="0">
                <a:ln>
                  <a:noFill/>
                </a:ln>
                <a:effectLst/>
                <a:uLnTx/>
                <a:uFillTx/>
                <a:latin typeface="Calibri"/>
                <a:cs typeface="Calibri"/>
              </a:rPr>
              <a:t> </a:t>
            </a:r>
            <a:r>
              <a:rPr kumimoji="0" sz="2000" b="1" i="0" u="none" strike="noStrike" kern="0" cap="none" spc="-10" normalizeH="0" baseline="0" noProof="0" dirty="0">
                <a:ln>
                  <a:noFill/>
                </a:ln>
                <a:effectLst/>
                <a:uLnTx/>
                <a:uFillTx/>
                <a:latin typeface="Calibri"/>
                <a:cs typeface="Calibri"/>
              </a:rPr>
              <a:t>Influenza</a:t>
            </a:r>
            <a:endParaRPr kumimoji="0" sz="2000" b="0" i="0" u="none" strike="noStrike" kern="0" cap="none" spc="0" normalizeH="0" baseline="0" noProof="0" dirty="0">
              <a:ln>
                <a:noFill/>
              </a:ln>
              <a:effectLst/>
              <a:uLnTx/>
              <a:uFillTx/>
              <a:latin typeface="Calibri"/>
              <a:cs typeface="Calibri"/>
            </a:endParaRPr>
          </a:p>
          <a:p>
            <a:pPr marL="304165" marR="0" lvl="0" indent="0" defTabSz="914400" eaLnBrk="1" fontAlgn="auto" latinLnBrk="0" hangingPunct="1">
              <a:lnSpc>
                <a:spcPct val="100000"/>
              </a:lnSpc>
              <a:spcBef>
                <a:spcPts val="800"/>
              </a:spcBef>
              <a:spcAft>
                <a:spcPts val="0"/>
              </a:spcAft>
              <a:buClrTx/>
              <a:buSzTx/>
              <a:buFontTx/>
              <a:buNone/>
              <a:tabLst/>
              <a:defRPr/>
            </a:pPr>
            <a:r>
              <a:rPr kumimoji="0" sz="2000" b="0" i="0" u="none" strike="noStrike" kern="0" cap="none" spc="-10" normalizeH="0" baseline="0" noProof="0" dirty="0">
                <a:ln>
                  <a:noFill/>
                </a:ln>
                <a:effectLst/>
                <a:uLnTx/>
                <a:uFillTx/>
                <a:latin typeface="Calibri"/>
                <a:cs typeface="Calibri"/>
              </a:rPr>
              <a:t>Influenza</a:t>
            </a:r>
            <a:r>
              <a:rPr kumimoji="0" sz="2000" b="0" i="0" u="none" strike="noStrike" kern="0" cap="none" spc="-25"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A</a:t>
            </a:r>
            <a:r>
              <a:rPr kumimoji="0" sz="2000" b="0" i="0" u="none" strike="noStrike" kern="0" cap="none" spc="-25" normalizeH="0" baseline="0" noProof="0" dirty="0">
                <a:ln>
                  <a:noFill/>
                </a:ln>
                <a:effectLst/>
                <a:uLnTx/>
                <a:uFillTx/>
                <a:latin typeface="Calibri"/>
                <a:cs typeface="Calibri"/>
              </a:rPr>
              <a:t> </a:t>
            </a:r>
            <a:r>
              <a:rPr kumimoji="0" sz="2000" b="0" i="0" u="none" strike="noStrike" kern="0" cap="none" spc="-10" normalizeH="0" baseline="0" noProof="0" dirty="0">
                <a:ln>
                  <a:noFill/>
                </a:ln>
                <a:effectLst/>
                <a:uLnTx/>
                <a:uFillTx/>
                <a:latin typeface="Calibri"/>
                <a:cs typeface="Calibri"/>
              </a:rPr>
              <a:t>Virus</a:t>
            </a:r>
            <a:endParaRPr kumimoji="0" sz="2000" b="0" i="0" u="none" strike="noStrike" kern="0" cap="none" spc="0" normalizeH="0" baseline="0" noProof="0" dirty="0">
              <a:ln>
                <a:noFill/>
              </a:ln>
              <a:effectLst/>
              <a:uLnTx/>
              <a:uFillTx/>
              <a:latin typeface="Calibri"/>
              <a:cs typeface="Calibri"/>
            </a:endParaRPr>
          </a:p>
          <a:p>
            <a:pPr marL="304165" marR="0" lvl="0" indent="0" defTabSz="914400" eaLnBrk="1" fontAlgn="auto" latinLnBrk="0" hangingPunct="1">
              <a:lnSpc>
                <a:spcPct val="100000"/>
              </a:lnSpc>
              <a:spcBef>
                <a:spcPts val="800"/>
              </a:spcBef>
              <a:spcAft>
                <a:spcPts val="0"/>
              </a:spcAft>
              <a:buClrTx/>
              <a:buSzTx/>
              <a:buFontTx/>
              <a:buNone/>
              <a:tabLst/>
              <a:defRPr/>
            </a:pPr>
            <a:r>
              <a:rPr kumimoji="0" sz="2000" b="0" i="0" u="none" strike="noStrike" kern="0" cap="none" spc="0" normalizeH="0" baseline="0" noProof="0" dirty="0">
                <a:ln>
                  <a:noFill/>
                </a:ln>
                <a:effectLst/>
                <a:uLnTx/>
                <a:uFillTx/>
                <a:latin typeface="Calibri"/>
                <a:cs typeface="Calibri"/>
              </a:rPr>
              <a:t>Carried</a:t>
            </a:r>
            <a:r>
              <a:rPr kumimoji="0" sz="2000" b="0" i="0" u="none" strike="noStrike" kern="0" cap="none" spc="-60"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by</a:t>
            </a:r>
            <a:r>
              <a:rPr kumimoji="0" sz="2000" b="0" i="0" u="none" strike="noStrike" kern="0" cap="none" spc="-60" normalizeH="0" baseline="0" noProof="0" dirty="0">
                <a:ln>
                  <a:noFill/>
                </a:ln>
                <a:effectLst/>
                <a:uLnTx/>
                <a:uFillTx/>
                <a:latin typeface="Calibri"/>
                <a:cs typeface="Calibri"/>
              </a:rPr>
              <a:t> </a:t>
            </a:r>
            <a:r>
              <a:rPr kumimoji="0" sz="2000" b="0" i="0" u="none" strike="noStrike" kern="0" cap="none" spc="-10" normalizeH="0" baseline="0" noProof="0" dirty="0">
                <a:ln>
                  <a:noFill/>
                </a:ln>
                <a:effectLst/>
                <a:uLnTx/>
                <a:uFillTx/>
                <a:latin typeface="Calibri"/>
                <a:cs typeface="Calibri"/>
              </a:rPr>
              <a:t>waterfowl</a:t>
            </a:r>
            <a:r>
              <a:rPr kumimoji="0" sz="2000" b="0" i="0" u="none" strike="noStrike" kern="0" cap="none" spc="-55"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and</a:t>
            </a:r>
            <a:r>
              <a:rPr kumimoji="0" sz="2000" b="0" i="0" u="none" strike="noStrike" kern="0" cap="none" spc="-60" normalizeH="0" baseline="0" noProof="0" dirty="0">
                <a:ln>
                  <a:noFill/>
                </a:ln>
                <a:effectLst/>
                <a:uLnTx/>
                <a:uFillTx/>
                <a:latin typeface="Calibri"/>
                <a:cs typeface="Calibri"/>
              </a:rPr>
              <a:t> </a:t>
            </a:r>
            <a:r>
              <a:rPr kumimoji="0" sz="2000" b="0" i="0" u="none" strike="noStrike" kern="0" cap="none" spc="-10" normalizeH="0" baseline="0" noProof="0" dirty="0">
                <a:ln>
                  <a:noFill/>
                </a:ln>
                <a:effectLst/>
                <a:uLnTx/>
                <a:uFillTx/>
                <a:latin typeface="Calibri"/>
                <a:cs typeface="Calibri"/>
              </a:rPr>
              <a:t>shorebirds</a:t>
            </a:r>
            <a:r>
              <a:rPr kumimoji="0" sz="2000" b="0" i="0" u="none" strike="noStrike" kern="0" cap="none" spc="-55"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a:t>
            </a:r>
            <a:r>
              <a:rPr kumimoji="0" sz="2000" b="0" i="0" u="none" strike="noStrike" kern="0" cap="none" spc="-60" normalizeH="0" baseline="0" noProof="0" dirty="0">
                <a:ln>
                  <a:noFill/>
                </a:ln>
                <a:effectLst/>
                <a:uLnTx/>
                <a:uFillTx/>
                <a:latin typeface="Calibri"/>
                <a:cs typeface="Calibri"/>
              </a:rPr>
              <a:t> </a:t>
            </a:r>
            <a:r>
              <a:rPr kumimoji="0" sz="2000" b="0" i="0" u="none" strike="noStrike" kern="0" cap="none" spc="-10" normalizeH="0" baseline="0" noProof="0" dirty="0">
                <a:ln>
                  <a:noFill/>
                </a:ln>
                <a:effectLst/>
                <a:uLnTx/>
                <a:uFillTx/>
                <a:latin typeface="Calibri"/>
                <a:cs typeface="Calibri"/>
              </a:rPr>
              <a:t>globally</a:t>
            </a:r>
            <a:endParaRPr kumimoji="0" sz="2000" b="0" i="0" u="none" strike="noStrike" kern="0" cap="none" spc="0" normalizeH="0" baseline="0" noProof="0" dirty="0">
              <a:ln>
                <a:noFill/>
              </a:ln>
              <a:effectLst/>
              <a:uLnTx/>
              <a:uFillTx/>
              <a:latin typeface="Calibri"/>
              <a:cs typeface="Calibri"/>
            </a:endParaRPr>
          </a:p>
          <a:p>
            <a:pPr marL="12700" marR="0" lvl="0" indent="0" defTabSz="914400" eaLnBrk="1" fontAlgn="auto" latinLnBrk="0" hangingPunct="1">
              <a:lnSpc>
                <a:spcPct val="100000"/>
              </a:lnSpc>
              <a:spcBef>
                <a:spcPts val="800"/>
              </a:spcBef>
              <a:spcAft>
                <a:spcPts val="0"/>
              </a:spcAft>
              <a:buClrTx/>
              <a:buSzTx/>
              <a:buFontTx/>
              <a:buNone/>
              <a:tabLst/>
              <a:defRPr/>
            </a:pPr>
            <a:r>
              <a:rPr kumimoji="0" sz="2000" b="1" i="0" u="none" strike="noStrike" kern="0" cap="none" spc="-10" normalizeH="0" baseline="0" noProof="0" dirty="0">
                <a:ln>
                  <a:noFill/>
                </a:ln>
                <a:effectLst/>
                <a:uLnTx/>
                <a:uFillTx/>
                <a:latin typeface="Calibri"/>
                <a:cs typeface="Calibri"/>
              </a:rPr>
              <a:t>Classified</a:t>
            </a:r>
            <a:r>
              <a:rPr kumimoji="0" sz="2000" b="1" i="0" u="none" strike="noStrike" kern="0" cap="none" spc="-50" normalizeH="0" baseline="0" noProof="0" dirty="0">
                <a:ln>
                  <a:noFill/>
                </a:ln>
                <a:effectLst/>
                <a:uLnTx/>
                <a:uFillTx/>
                <a:latin typeface="Calibri"/>
                <a:cs typeface="Calibri"/>
              </a:rPr>
              <a:t> </a:t>
            </a:r>
            <a:r>
              <a:rPr kumimoji="0" sz="2000" b="1" i="0" u="none" strike="noStrike" kern="0" cap="none" spc="0" normalizeH="0" baseline="0" noProof="0" dirty="0">
                <a:ln>
                  <a:noFill/>
                </a:ln>
                <a:effectLst/>
                <a:uLnTx/>
                <a:uFillTx/>
                <a:latin typeface="Calibri"/>
                <a:cs typeface="Calibri"/>
              </a:rPr>
              <a:t>into</a:t>
            </a:r>
            <a:r>
              <a:rPr kumimoji="0" sz="2000" b="1" i="0" u="none" strike="noStrike" kern="0" cap="none" spc="-50" normalizeH="0" baseline="0" noProof="0" dirty="0">
                <a:ln>
                  <a:noFill/>
                </a:ln>
                <a:effectLst/>
                <a:uLnTx/>
                <a:uFillTx/>
                <a:latin typeface="Calibri"/>
                <a:cs typeface="Calibri"/>
              </a:rPr>
              <a:t> </a:t>
            </a:r>
            <a:r>
              <a:rPr kumimoji="0" sz="2000" b="1" i="0" u="none" strike="noStrike" kern="0" cap="none" spc="-10" normalizeH="0" baseline="0" noProof="0" dirty="0">
                <a:ln>
                  <a:noFill/>
                </a:ln>
                <a:effectLst/>
                <a:uLnTx/>
                <a:uFillTx/>
                <a:latin typeface="Calibri"/>
                <a:cs typeface="Calibri"/>
              </a:rPr>
              <a:t>subtypes</a:t>
            </a:r>
            <a:r>
              <a:rPr kumimoji="0" sz="2000" b="1" i="0" u="none" strike="noStrike" kern="0" cap="none" spc="-50" normalizeH="0" baseline="0" noProof="0" dirty="0">
                <a:ln>
                  <a:noFill/>
                </a:ln>
                <a:effectLst/>
                <a:uLnTx/>
                <a:uFillTx/>
                <a:latin typeface="Calibri"/>
                <a:cs typeface="Calibri"/>
              </a:rPr>
              <a:t> </a:t>
            </a:r>
            <a:r>
              <a:rPr kumimoji="0" sz="2000" b="1" i="0" u="none" strike="noStrike" kern="0" cap="none" spc="0" normalizeH="0" baseline="0" noProof="0" dirty="0">
                <a:ln>
                  <a:noFill/>
                </a:ln>
                <a:effectLst/>
                <a:uLnTx/>
                <a:uFillTx/>
                <a:latin typeface="Calibri"/>
                <a:cs typeface="Calibri"/>
              </a:rPr>
              <a:t>based</a:t>
            </a:r>
            <a:r>
              <a:rPr kumimoji="0" sz="2000" b="1" i="0" u="none" strike="noStrike" kern="0" cap="none" spc="-50" normalizeH="0" baseline="0" noProof="0" dirty="0">
                <a:ln>
                  <a:noFill/>
                </a:ln>
                <a:effectLst/>
                <a:uLnTx/>
                <a:uFillTx/>
                <a:latin typeface="Calibri"/>
                <a:cs typeface="Calibri"/>
              </a:rPr>
              <a:t> </a:t>
            </a:r>
            <a:r>
              <a:rPr kumimoji="0" sz="2000" b="1" i="0" u="none" strike="noStrike" kern="0" cap="none" spc="0" normalizeH="0" baseline="0" noProof="0" dirty="0">
                <a:ln>
                  <a:noFill/>
                </a:ln>
                <a:effectLst/>
                <a:uLnTx/>
                <a:uFillTx/>
                <a:latin typeface="Calibri"/>
                <a:cs typeface="Calibri"/>
              </a:rPr>
              <a:t>on</a:t>
            </a:r>
            <a:r>
              <a:rPr kumimoji="0" sz="2000" b="1" i="0" u="none" strike="noStrike" kern="0" cap="none" spc="-45" normalizeH="0" baseline="0" noProof="0" dirty="0">
                <a:ln>
                  <a:noFill/>
                </a:ln>
                <a:effectLst/>
                <a:uLnTx/>
                <a:uFillTx/>
                <a:latin typeface="Calibri"/>
                <a:cs typeface="Calibri"/>
              </a:rPr>
              <a:t> </a:t>
            </a:r>
            <a:r>
              <a:rPr kumimoji="0" sz="2000" b="1" i="0" u="none" strike="noStrike" kern="0" cap="none" spc="-10" normalizeH="0" baseline="0" noProof="0" dirty="0">
                <a:ln>
                  <a:noFill/>
                </a:ln>
                <a:effectLst/>
                <a:uLnTx/>
                <a:uFillTx/>
                <a:latin typeface="Calibri"/>
                <a:cs typeface="Calibri"/>
              </a:rPr>
              <a:t>surface</a:t>
            </a:r>
            <a:r>
              <a:rPr kumimoji="0" sz="2000" b="1" i="0" u="none" strike="noStrike" kern="0" cap="none" spc="-50" normalizeH="0" baseline="0" noProof="0" dirty="0">
                <a:ln>
                  <a:noFill/>
                </a:ln>
                <a:effectLst/>
                <a:uLnTx/>
                <a:uFillTx/>
                <a:latin typeface="Calibri"/>
                <a:cs typeface="Calibri"/>
              </a:rPr>
              <a:t> </a:t>
            </a:r>
            <a:r>
              <a:rPr kumimoji="0" sz="2000" b="1" i="0" u="none" strike="noStrike" kern="0" cap="none" spc="-10" normalizeH="0" baseline="0" noProof="0" dirty="0">
                <a:ln>
                  <a:noFill/>
                </a:ln>
                <a:effectLst/>
                <a:uLnTx/>
                <a:uFillTx/>
                <a:latin typeface="Calibri"/>
                <a:cs typeface="Calibri"/>
              </a:rPr>
              <a:t>proteins</a:t>
            </a:r>
            <a:r>
              <a:rPr kumimoji="0" sz="2000" b="1" i="0" u="none" strike="noStrike" kern="0" cap="none" spc="-50" normalizeH="0" baseline="0" noProof="0" dirty="0">
                <a:ln>
                  <a:noFill/>
                </a:ln>
                <a:effectLst/>
                <a:uLnTx/>
                <a:uFillTx/>
                <a:latin typeface="Calibri"/>
                <a:cs typeface="Calibri"/>
              </a:rPr>
              <a:t> </a:t>
            </a:r>
            <a:r>
              <a:rPr kumimoji="0" sz="2000" b="1" i="0" u="none" strike="noStrike" kern="0" cap="none" spc="-20" normalizeH="0" baseline="0" noProof="0" dirty="0">
                <a:ln>
                  <a:noFill/>
                </a:ln>
                <a:effectLst/>
                <a:uLnTx/>
                <a:uFillTx/>
                <a:latin typeface="Calibri"/>
                <a:cs typeface="Calibri"/>
              </a:rPr>
              <a:t>(H’s,</a:t>
            </a:r>
            <a:r>
              <a:rPr kumimoji="0" sz="2000" b="1" i="0" u="none" strike="noStrike" kern="0" cap="none" spc="-50" normalizeH="0" baseline="0" noProof="0" dirty="0">
                <a:ln>
                  <a:noFill/>
                </a:ln>
                <a:effectLst/>
                <a:uLnTx/>
                <a:uFillTx/>
                <a:latin typeface="Calibri"/>
                <a:cs typeface="Calibri"/>
              </a:rPr>
              <a:t> </a:t>
            </a:r>
            <a:r>
              <a:rPr kumimoji="0" sz="2000" b="1" i="0" u="none" strike="noStrike" kern="0" cap="none" spc="-20" normalizeH="0" baseline="0" noProof="0" dirty="0">
                <a:ln>
                  <a:noFill/>
                </a:ln>
                <a:effectLst/>
                <a:uLnTx/>
                <a:uFillTx/>
                <a:latin typeface="Calibri"/>
                <a:cs typeface="Calibri"/>
              </a:rPr>
              <a:t>N’s)</a:t>
            </a:r>
            <a:endParaRPr kumimoji="0" sz="2000" b="0" i="0" u="none" strike="noStrike" kern="0" cap="none" spc="0" normalizeH="0" baseline="0" noProof="0" dirty="0">
              <a:ln>
                <a:noFill/>
              </a:ln>
              <a:effectLst/>
              <a:uLnTx/>
              <a:uFillTx/>
              <a:latin typeface="Calibri"/>
              <a:cs typeface="Calibri"/>
            </a:endParaRPr>
          </a:p>
          <a:p>
            <a:pPr marL="304165" marR="0" lvl="0" indent="0" defTabSz="914400" eaLnBrk="1" fontAlgn="auto" latinLnBrk="0" hangingPunct="1">
              <a:lnSpc>
                <a:spcPct val="100000"/>
              </a:lnSpc>
              <a:spcBef>
                <a:spcPts val="800"/>
              </a:spcBef>
              <a:spcAft>
                <a:spcPts val="0"/>
              </a:spcAft>
              <a:buClrTx/>
              <a:buSzTx/>
              <a:buFontTx/>
              <a:buNone/>
              <a:tabLst/>
              <a:defRPr/>
            </a:pPr>
            <a:r>
              <a:rPr kumimoji="0" sz="2000" b="0" i="0" u="none" strike="noStrike" kern="0" cap="none" spc="0" normalizeH="0" baseline="0" noProof="0" dirty="0">
                <a:ln>
                  <a:noFill/>
                </a:ln>
                <a:effectLst/>
                <a:uLnTx/>
                <a:uFillTx/>
                <a:latin typeface="Calibri"/>
                <a:cs typeface="Calibri"/>
              </a:rPr>
              <a:t>e.g.,</a:t>
            </a:r>
            <a:r>
              <a:rPr kumimoji="0" sz="2000" b="0" i="0" u="none" strike="noStrike" kern="0" cap="none" spc="-15" normalizeH="0" baseline="0" noProof="0" dirty="0">
                <a:ln>
                  <a:noFill/>
                </a:ln>
                <a:effectLst/>
                <a:uLnTx/>
                <a:uFillTx/>
                <a:latin typeface="Calibri"/>
                <a:cs typeface="Calibri"/>
              </a:rPr>
              <a:t> </a:t>
            </a:r>
            <a:r>
              <a:rPr kumimoji="0" sz="2000" b="1" i="0" u="none" strike="noStrike" kern="0" cap="none" spc="0" normalizeH="0" baseline="0" noProof="0" dirty="0">
                <a:ln>
                  <a:noFill/>
                </a:ln>
                <a:effectLst/>
                <a:uLnTx/>
                <a:uFillTx/>
                <a:latin typeface="Calibri"/>
                <a:cs typeface="Calibri"/>
              </a:rPr>
              <a:t>H5N1</a:t>
            </a:r>
            <a:r>
              <a:rPr kumimoji="0" sz="2000" b="0" i="0" u="none" strike="noStrike" kern="0" cap="none" spc="0" normalizeH="0" baseline="0" noProof="0" dirty="0">
                <a:ln>
                  <a:noFill/>
                </a:ln>
                <a:effectLst/>
                <a:uLnTx/>
                <a:uFillTx/>
                <a:latin typeface="Calibri"/>
                <a:cs typeface="Calibri"/>
              </a:rPr>
              <a:t>,</a:t>
            </a:r>
            <a:r>
              <a:rPr kumimoji="0" sz="2000" b="0" i="0" u="none" strike="noStrike" kern="0" cap="none" spc="-15" normalizeH="0" baseline="0" noProof="0" dirty="0">
                <a:ln>
                  <a:noFill/>
                </a:ln>
                <a:effectLst/>
                <a:uLnTx/>
                <a:uFillTx/>
                <a:latin typeface="Calibri"/>
                <a:cs typeface="Calibri"/>
              </a:rPr>
              <a:t> </a:t>
            </a:r>
            <a:r>
              <a:rPr kumimoji="0" sz="2000" b="0" i="0" u="none" strike="noStrike" kern="0" cap="none" spc="-20" normalizeH="0" baseline="0" noProof="0" dirty="0">
                <a:ln>
                  <a:noFill/>
                </a:ln>
                <a:effectLst/>
                <a:uLnTx/>
                <a:uFillTx/>
                <a:latin typeface="Calibri"/>
                <a:cs typeface="Calibri"/>
              </a:rPr>
              <a:t>H3N2</a:t>
            </a:r>
            <a:endParaRPr kumimoji="0" sz="2000" b="0" i="0" u="none" strike="noStrike" kern="0" cap="none" spc="0" normalizeH="0" baseline="0" noProof="0" dirty="0">
              <a:ln>
                <a:noFill/>
              </a:ln>
              <a:effectLst/>
              <a:uLnTx/>
              <a:uFillTx/>
              <a:latin typeface="Calibri"/>
              <a:cs typeface="Calibri"/>
            </a:endParaRPr>
          </a:p>
          <a:p>
            <a:pPr marL="304165" marR="0" lvl="0" indent="0" defTabSz="914400" eaLnBrk="1" fontAlgn="auto" latinLnBrk="0" hangingPunct="1">
              <a:lnSpc>
                <a:spcPct val="100000"/>
              </a:lnSpc>
              <a:spcBef>
                <a:spcPts val="800"/>
              </a:spcBef>
              <a:spcAft>
                <a:spcPts val="0"/>
              </a:spcAft>
              <a:buClrTx/>
              <a:buSzTx/>
              <a:buFontTx/>
              <a:buNone/>
              <a:tabLst/>
              <a:defRPr/>
            </a:pPr>
            <a:r>
              <a:rPr kumimoji="0" sz="2000" b="0" i="0" u="none" strike="noStrike" kern="0" cap="none" spc="0" normalizeH="0" baseline="0" noProof="0" dirty="0">
                <a:ln>
                  <a:noFill/>
                </a:ln>
                <a:effectLst/>
                <a:uLnTx/>
                <a:uFillTx/>
                <a:latin typeface="Calibri"/>
                <a:cs typeface="Calibri"/>
              </a:rPr>
              <a:t>H5,</a:t>
            </a:r>
            <a:r>
              <a:rPr kumimoji="0" sz="2000" b="0" i="0" u="none" strike="noStrike" kern="0" cap="none" spc="-30"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H7</a:t>
            </a:r>
            <a:r>
              <a:rPr kumimoji="0" sz="2000" b="0" i="0" u="none" strike="noStrike" kern="0" cap="none" spc="-30"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a:t>
            </a:r>
            <a:r>
              <a:rPr kumimoji="0" sz="2000" b="0" i="0" u="none" strike="noStrike" kern="0" cap="none" spc="-30"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highly</a:t>
            </a:r>
            <a:r>
              <a:rPr kumimoji="0" sz="2000" b="0" i="0" u="none" strike="noStrike" kern="0" cap="none" spc="-30" normalizeH="0" baseline="0" noProof="0" dirty="0">
                <a:ln>
                  <a:noFill/>
                </a:ln>
                <a:effectLst/>
                <a:uLnTx/>
                <a:uFillTx/>
                <a:latin typeface="Calibri"/>
                <a:cs typeface="Calibri"/>
              </a:rPr>
              <a:t> </a:t>
            </a:r>
            <a:r>
              <a:rPr kumimoji="0" sz="2000" b="0" i="0" u="none" strike="noStrike" kern="0" cap="none" spc="-10" normalizeH="0" baseline="0" noProof="0" dirty="0">
                <a:ln>
                  <a:noFill/>
                </a:ln>
                <a:effectLst/>
                <a:uLnTx/>
                <a:uFillTx/>
                <a:latin typeface="Calibri"/>
                <a:cs typeface="Calibri"/>
              </a:rPr>
              <a:t>pathogenic</a:t>
            </a:r>
            <a:endParaRPr kumimoji="0" sz="2000" b="0" i="0" u="none" strike="noStrike" kern="0" cap="none" spc="0" normalizeH="0" baseline="0" noProof="0" dirty="0">
              <a:ln>
                <a:noFill/>
              </a:ln>
              <a:effectLst/>
              <a:uLnTx/>
              <a:uFillTx/>
              <a:latin typeface="Calibri"/>
              <a:cs typeface="Calibri"/>
            </a:endParaRPr>
          </a:p>
          <a:p>
            <a:pPr marL="12700" marR="0" lvl="0" indent="0" defTabSz="914400" eaLnBrk="1" fontAlgn="auto" latinLnBrk="0" hangingPunct="1">
              <a:lnSpc>
                <a:spcPct val="100000"/>
              </a:lnSpc>
              <a:spcBef>
                <a:spcPts val="800"/>
              </a:spcBef>
              <a:spcAft>
                <a:spcPts val="0"/>
              </a:spcAft>
              <a:buClrTx/>
              <a:buSzTx/>
              <a:buFontTx/>
              <a:buNone/>
              <a:tabLst/>
              <a:defRPr/>
            </a:pPr>
            <a:r>
              <a:rPr kumimoji="0" sz="2000" b="1" i="0" u="none" strike="noStrike" kern="0" cap="none" spc="0" normalizeH="0" baseline="0" noProof="0" dirty="0">
                <a:ln>
                  <a:noFill/>
                </a:ln>
                <a:effectLst/>
                <a:uLnTx/>
                <a:uFillTx/>
                <a:latin typeface="Calibri"/>
                <a:cs typeface="Calibri"/>
              </a:rPr>
              <a:t>Causes</a:t>
            </a:r>
            <a:r>
              <a:rPr kumimoji="0" sz="2000" b="1" i="0" u="none" strike="noStrike" kern="0" cap="none" spc="-65" normalizeH="0" baseline="0" noProof="0" dirty="0">
                <a:ln>
                  <a:noFill/>
                </a:ln>
                <a:effectLst/>
                <a:uLnTx/>
                <a:uFillTx/>
                <a:latin typeface="Calibri"/>
                <a:cs typeface="Calibri"/>
              </a:rPr>
              <a:t> </a:t>
            </a:r>
            <a:r>
              <a:rPr kumimoji="0" sz="2000" b="1" i="0" u="none" strike="noStrike" kern="0" cap="none" spc="-10" normalizeH="0" baseline="0" noProof="0" dirty="0">
                <a:ln>
                  <a:noFill/>
                </a:ln>
                <a:effectLst/>
                <a:uLnTx/>
                <a:uFillTx/>
                <a:latin typeface="Calibri"/>
                <a:cs typeface="Calibri"/>
              </a:rPr>
              <a:t>severe</a:t>
            </a:r>
            <a:r>
              <a:rPr kumimoji="0" sz="2000" b="1" i="0" u="none" strike="noStrike" kern="0" cap="none" spc="-65" normalizeH="0" baseline="0" noProof="0" dirty="0">
                <a:ln>
                  <a:noFill/>
                </a:ln>
                <a:effectLst/>
                <a:uLnTx/>
                <a:uFillTx/>
                <a:latin typeface="Calibri"/>
                <a:cs typeface="Calibri"/>
              </a:rPr>
              <a:t> </a:t>
            </a:r>
            <a:r>
              <a:rPr kumimoji="0" sz="2000" b="1" i="0" u="none" strike="noStrike" kern="0" cap="none" spc="0" normalizeH="0" baseline="0" noProof="0" dirty="0">
                <a:ln>
                  <a:noFill/>
                </a:ln>
                <a:effectLst/>
                <a:uLnTx/>
                <a:uFillTx/>
                <a:latin typeface="Calibri"/>
                <a:cs typeface="Calibri"/>
              </a:rPr>
              <a:t>disease</a:t>
            </a:r>
            <a:r>
              <a:rPr kumimoji="0" sz="2000" b="1" i="0" u="none" strike="noStrike" kern="0" cap="none" spc="-65" normalizeH="0" baseline="0" noProof="0" dirty="0">
                <a:ln>
                  <a:noFill/>
                </a:ln>
                <a:effectLst/>
                <a:uLnTx/>
                <a:uFillTx/>
                <a:latin typeface="Calibri"/>
                <a:cs typeface="Calibri"/>
              </a:rPr>
              <a:t> </a:t>
            </a:r>
            <a:r>
              <a:rPr kumimoji="0" sz="2000" b="1" i="0" u="none" strike="noStrike" kern="0" cap="none" spc="0" normalizeH="0" baseline="0" noProof="0" dirty="0">
                <a:ln>
                  <a:noFill/>
                </a:ln>
                <a:effectLst/>
                <a:uLnTx/>
                <a:uFillTx/>
                <a:latin typeface="Calibri"/>
                <a:cs typeface="Calibri"/>
              </a:rPr>
              <a:t>in</a:t>
            </a:r>
            <a:r>
              <a:rPr kumimoji="0" sz="2000" b="1" i="0" u="none" strike="noStrike" kern="0" cap="none" spc="-65" normalizeH="0" baseline="0" noProof="0" dirty="0">
                <a:ln>
                  <a:noFill/>
                </a:ln>
                <a:effectLst/>
                <a:uLnTx/>
                <a:uFillTx/>
                <a:latin typeface="Calibri"/>
                <a:cs typeface="Calibri"/>
              </a:rPr>
              <a:t> </a:t>
            </a:r>
            <a:r>
              <a:rPr kumimoji="0" sz="2000" b="1" i="0" u="none" strike="noStrike" kern="0" cap="none" spc="-10" normalizeH="0" baseline="0" noProof="0" dirty="0">
                <a:ln>
                  <a:noFill/>
                </a:ln>
                <a:effectLst/>
                <a:uLnTx/>
                <a:uFillTx/>
                <a:latin typeface="Calibri"/>
                <a:cs typeface="Calibri"/>
              </a:rPr>
              <a:t>poultry</a:t>
            </a:r>
            <a:endParaRPr kumimoji="0" sz="2000" b="0" i="0" u="none" strike="noStrike" kern="0" cap="none" spc="0" normalizeH="0" baseline="0" noProof="0" dirty="0">
              <a:ln>
                <a:noFill/>
              </a:ln>
              <a:effectLst/>
              <a:uLnTx/>
              <a:uFillTx/>
              <a:latin typeface="Calibri"/>
              <a:cs typeface="Calibri"/>
            </a:endParaRPr>
          </a:p>
          <a:p>
            <a:pPr marL="298450" marR="0" lvl="0" indent="0" defTabSz="914400" eaLnBrk="1" fontAlgn="auto" latinLnBrk="0" hangingPunct="1">
              <a:lnSpc>
                <a:spcPct val="100000"/>
              </a:lnSpc>
              <a:spcBef>
                <a:spcPts val="800"/>
              </a:spcBef>
              <a:spcAft>
                <a:spcPts val="0"/>
              </a:spcAft>
              <a:buClrTx/>
              <a:buSzTx/>
              <a:buFontTx/>
              <a:buNone/>
              <a:tabLst/>
              <a:defRPr/>
            </a:pPr>
            <a:r>
              <a:rPr kumimoji="0" sz="2000" b="0" i="0" u="none" strike="noStrike" kern="0" cap="none" spc="-10" normalizeH="0" baseline="0" noProof="0" dirty="0">
                <a:ln>
                  <a:noFill/>
                </a:ln>
                <a:effectLst/>
                <a:uLnTx/>
                <a:uFillTx/>
                <a:latin typeface="Calibri"/>
                <a:cs typeface="Calibri"/>
              </a:rPr>
              <a:t>Chickens,</a:t>
            </a:r>
            <a:r>
              <a:rPr kumimoji="0" sz="2000" b="0" i="0" u="none" strike="noStrike" kern="0" cap="none" spc="-75" normalizeH="0" baseline="0" noProof="0" dirty="0">
                <a:ln>
                  <a:noFill/>
                </a:ln>
                <a:effectLst/>
                <a:uLnTx/>
                <a:uFillTx/>
                <a:latin typeface="Calibri"/>
                <a:cs typeface="Calibri"/>
              </a:rPr>
              <a:t> </a:t>
            </a:r>
            <a:r>
              <a:rPr kumimoji="0" sz="2000" b="0" i="0" u="none" strike="noStrike" kern="0" cap="none" spc="-20" normalizeH="0" baseline="0" noProof="0" dirty="0">
                <a:ln>
                  <a:noFill/>
                </a:ln>
                <a:effectLst/>
                <a:uLnTx/>
                <a:uFillTx/>
                <a:latin typeface="Calibri"/>
                <a:cs typeface="Calibri"/>
              </a:rPr>
              <a:t>turkeys,</a:t>
            </a:r>
            <a:r>
              <a:rPr kumimoji="0" sz="2000" b="0" i="0" u="none" strike="noStrike" kern="0" cap="none" spc="-75" normalizeH="0" baseline="0" noProof="0" dirty="0">
                <a:ln>
                  <a:noFill/>
                </a:ln>
                <a:effectLst/>
                <a:uLnTx/>
                <a:uFillTx/>
                <a:latin typeface="Calibri"/>
                <a:cs typeface="Calibri"/>
              </a:rPr>
              <a:t> </a:t>
            </a:r>
            <a:r>
              <a:rPr kumimoji="0" sz="2000" b="0" i="0" u="none" strike="noStrike" kern="0" cap="none" spc="-10" normalizeH="0" baseline="0" noProof="0" dirty="0">
                <a:ln>
                  <a:noFill/>
                </a:ln>
                <a:effectLst/>
                <a:uLnTx/>
                <a:uFillTx/>
                <a:latin typeface="Calibri"/>
                <a:cs typeface="Calibri"/>
              </a:rPr>
              <a:t>pheasants,</a:t>
            </a:r>
            <a:r>
              <a:rPr kumimoji="0" sz="2000" b="0" i="0" u="none" strike="noStrike" kern="0" cap="none" spc="-70"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quail,</a:t>
            </a:r>
            <a:r>
              <a:rPr kumimoji="0" sz="2000" b="0" i="0" u="none" strike="noStrike" kern="0" cap="none" spc="-75"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ducks,</a:t>
            </a:r>
            <a:r>
              <a:rPr kumimoji="0" sz="2000" b="0" i="0" u="none" strike="noStrike" kern="0" cap="none" spc="-70"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geese,</a:t>
            </a:r>
            <a:r>
              <a:rPr kumimoji="0" sz="2000" b="0" i="0" u="none" strike="noStrike" kern="0" cap="none" spc="-75" normalizeH="0" baseline="0" noProof="0" dirty="0">
                <a:ln>
                  <a:noFill/>
                </a:ln>
                <a:effectLst/>
                <a:uLnTx/>
                <a:uFillTx/>
                <a:latin typeface="Calibri"/>
                <a:cs typeface="Calibri"/>
              </a:rPr>
              <a:t> </a:t>
            </a:r>
            <a:r>
              <a:rPr kumimoji="0" sz="2000" b="0" i="0" u="none" strike="noStrike" kern="0" cap="none" spc="-20" normalizeH="0" baseline="0" noProof="0" dirty="0">
                <a:ln>
                  <a:noFill/>
                </a:ln>
                <a:effectLst/>
                <a:uLnTx/>
                <a:uFillTx/>
                <a:latin typeface="Calibri"/>
                <a:cs typeface="Calibri"/>
              </a:rPr>
              <a:t>etc.</a:t>
            </a:r>
            <a:endParaRPr kumimoji="0" sz="2000" b="0" i="0" u="none" strike="noStrike" kern="0" cap="none" spc="0" normalizeH="0" baseline="0" noProof="0" dirty="0">
              <a:ln>
                <a:noFill/>
              </a:ln>
              <a:effectLst/>
              <a:uLnTx/>
              <a:uFillTx/>
              <a:latin typeface="Calibri"/>
              <a:cs typeface="Calibri"/>
            </a:endParaRPr>
          </a:p>
          <a:p>
            <a:pPr marL="304165" marR="0" lvl="0" indent="0" defTabSz="914400" eaLnBrk="1" fontAlgn="auto" latinLnBrk="0" hangingPunct="1">
              <a:lnSpc>
                <a:spcPct val="100000"/>
              </a:lnSpc>
              <a:spcBef>
                <a:spcPts val="800"/>
              </a:spcBef>
              <a:spcAft>
                <a:spcPts val="0"/>
              </a:spcAft>
              <a:buClrTx/>
              <a:buSzTx/>
              <a:buFontTx/>
              <a:buNone/>
              <a:tabLst/>
              <a:defRPr/>
            </a:pPr>
            <a:r>
              <a:rPr kumimoji="0" sz="2000" b="0" i="0" u="none" strike="noStrike" kern="0" cap="none" spc="0" normalizeH="0" baseline="0" noProof="0" dirty="0">
                <a:ln>
                  <a:noFill/>
                </a:ln>
                <a:effectLst/>
                <a:uLnTx/>
                <a:uFillTx/>
                <a:latin typeface="Calibri"/>
                <a:cs typeface="Calibri"/>
              </a:rPr>
              <a:t>&gt;90%</a:t>
            </a:r>
            <a:r>
              <a:rPr kumimoji="0" sz="2000" b="0" i="0" u="none" strike="noStrike" kern="0" cap="none" spc="-40" normalizeH="0" baseline="0" noProof="0" dirty="0">
                <a:ln>
                  <a:noFill/>
                </a:ln>
                <a:effectLst/>
                <a:uLnTx/>
                <a:uFillTx/>
                <a:latin typeface="Calibri"/>
                <a:cs typeface="Calibri"/>
              </a:rPr>
              <a:t> </a:t>
            </a:r>
            <a:r>
              <a:rPr kumimoji="0" sz="2000" b="0" i="0" u="none" strike="noStrike" kern="0" cap="none" spc="-10" normalizeH="0" baseline="0" noProof="0" dirty="0">
                <a:ln>
                  <a:noFill/>
                </a:ln>
                <a:effectLst/>
                <a:uLnTx/>
                <a:uFillTx/>
                <a:latin typeface="Calibri"/>
                <a:cs typeface="Calibri"/>
              </a:rPr>
              <a:t>morbidity</a:t>
            </a:r>
            <a:r>
              <a:rPr kumimoji="0" sz="2000" b="0" i="0" u="none" strike="noStrike" kern="0" cap="none" spc="-40" normalizeH="0" baseline="0" noProof="0" dirty="0">
                <a:ln>
                  <a:noFill/>
                </a:ln>
                <a:effectLst/>
                <a:uLnTx/>
                <a:uFillTx/>
                <a:latin typeface="Calibri"/>
                <a:cs typeface="Calibri"/>
              </a:rPr>
              <a:t> </a:t>
            </a:r>
            <a:r>
              <a:rPr kumimoji="0" sz="2000" b="0" i="0" u="none" strike="noStrike" kern="0" cap="none" spc="0" normalizeH="0" baseline="0" noProof="0" dirty="0">
                <a:ln>
                  <a:noFill/>
                </a:ln>
                <a:effectLst/>
                <a:uLnTx/>
                <a:uFillTx/>
                <a:latin typeface="Calibri"/>
                <a:cs typeface="Calibri"/>
              </a:rPr>
              <a:t>and</a:t>
            </a:r>
            <a:r>
              <a:rPr kumimoji="0" sz="2000" b="0" i="0" u="none" strike="noStrike" kern="0" cap="none" spc="-40" normalizeH="0" baseline="0" noProof="0" dirty="0">
                <a:ln>
                  <a:noFill/>
                </a:ln>
                <a:effectLst/>
                <a:uLnTx/>
                <a:uFillTx/>
                <a:latin typeface="Calibri"/>
                <a:cs typeface="Calibri"/>
              </a:rPr>
              <a:t> </a:t>
            </a:r>
            <a:r>
              <a:rPr kumimoji="0" sz="2000" b="0" i="0" u="none" strike="noStrike" kern="0" cap="none" spc="-10" normalizeH="0" baseline="0" noProof="0" dirty="0">
                <a:ln>
                  <a:noFill/>
                </a:ln>
                <a:effectLst/>
                <a:uLnTx/>
                <a:uFillTx/>
                <a:latin typeface="Calibri"/>
                <a:cs typeface="Calibri"/>
              </a:rPr>
              <a:t>mortality</a:t>
            </a:r>
            <a:r>
              <a:rPr kumimoji="0" sz="2000" b="0" i="0" u="none" strike="noStrike" kern="0" cap="none" spc="-35" normalizeH="0" baseline="0" noProof="0" dirty="0">
                <a:ln>
                  <a:noFill/>
                </a:ln>
                <a:effectLst/>
                <a:uLnTx/>
                <a:uFillTx/>
                <a:latin typeface="Calibri"/>
                <a:cs typeface="Calibri"/>
              </a:rPr>
              <a:t> </a:t>
            </a:r>
            <a:r>
              <a:rPr kumimoji="0" sz="2000" b="0" i="0" u="none" strike="noStrike" kern="0" cap="none" spc="-20" normalizeH="0" baseline="0" noProof="0" dirty="0">
                <a:ln>
                  <a:noFill/>
                </a:ln>
                <a:effectLst/>
                <a:uLnTx/>
                <a:uFillTx/>
                <a:latin typeface="Calibri"/>
                <a:cs typeface="Calibri"/>
              </a:rPr>
              <a:t>rate</a:t>
            </a:r>
            <a:endParaRPr kumimoji="0" sz="2000" b="0" i="0" u="none" strike="noStrike" kern="0" cap="none" spc="0" normalizeH="0" baseline="0" noProof="0" dirty="0">
              <a:ln>
                <a:noFill/>
              </a:ln>
              <a:effectLst/>
              <a:uLnTx/>
              <a:uFillTx/>
              <a:latin typeface="Calibri"/>
              <a:cs typeface="Calibri"/>
            </a:endParaRPr>
          </a:p>
          <a:p>
            <a:pPr marL="298450" marR="1922145" lvl="0" indent="-285750" defTabSz="914400" eaLnBrk="1" fontAlgn="auto" latinLnBrk="0" hangingPunct="1">
              <a:lnSpc>
                <a:spcPct val="133300"/>
              </a:lnSpc>
              <a:spcBef>
                <a:spcPts val="0"/>
              </a:spcBef>
              <a:spcAft>
                <a:spcPts val="0"/>
              </a:spcAft>
              <a:buClrTx/>
              <a:buSzTx/>
              <a:buFontTx/>
              <a:buNone/>
              <a:tabLst/>
              <a:defRPr/>
            </a:pPr>
            <a:r>
              <a:rPr kumimoji="0" sz="2000" b="1" i="0" u="none" strike="noStrike" kern="0" cap="none" spc="0" normalizeH="0" baseline="0" noProof="0" dirty="0">
                <a:ln>
                  <a:noFill/>
                </a:ln>
                <a:solidFill>
                  <a:srgbClr val="FF0000"/>
                </a:solidFill>
                <a:effectLst/>
                <a:uLnTx/>
                <a:uFillTx/>
                <a:latin typeface="Calibri"/>
                <a:cs typeface="Calibri"/>
              </a:rPr>
              <a:t>Occasional</a:t>
            </a:r>
            <a:r>
              <a:rPr kumimoji="0" sz="2000" b="1" i="0" u="none" strike="noStrike" kern="0" cap="none" spc="-70" normalizeH="0" baseline="0" noProof="0" dirty="0">
                <a:ln>
                  <a:noFill/>
                </a:ln>
                <a:solidFill>
                  <a:srgbClr val="FF0000"/>
                </a:solidFill>
                <a:effectLst/>
                <a:uLnTx/>
                <a:uFillTx/>
                <a:latin typeface="Calibri"/>
                <a:cs typeface="Calibri"/>
              </a:rPr>
              <a:t> </a:t>
            </a:r>
            <a:r>
              <a:rPr kumimoji="0" sz="2000" b="1" i="0" u="none" strike="noStrike" kern="0" cap="none" spc="0" normalizeH="0" baseline="0" noProof="0" dirty="0">
                <a:ln>
                  <a:noFill/>
                </a:ln>
                <a:solidFill>
                  <a:srgbClr val="FF0000"/>
                </a:solidFill>
                <a:effectLst/>
                <a:uLnTx/>
                <a:uFillTx/>
                <a:latin typeface="Calibri"/>
                <a:cs typeface="Calibri"/>
              </a:rPr>
              <a:t>spillover</a:t>
            </a:r>
            <a:r>
              <a:rPr kumimoji="0" sz="2000" b="1" i="0" u="none" strike="noStrike" kern="0" cap="none" spc="-70" normalizeH="0" baseline="0" noProof="0" dirty="0">
                <a:ln>
                  <a:noFill/>
                </a:ln>
                <a:solidFill>
                  <a:srgbClr val="FF0000"/>
                </a:solidFill>
                <a:effectLst/>
                <a:uLnTx/>
                <a:uFillTx/>
                <a:latin typeface="Calibri"/>
                <a:cs typeface="Calibri"/>
              </a:rPr>
              <a:t> </a:t>
            </a:r>
            <a:r>
              <a:rPr kumimoji="0" sz="2000" b="1" i="0" u="none" strike="noStrike" kern="0" cap="none" spc="0" normalizeH="0" baseline="0" noProof="0" dirty="0">
                <a:ln>
                  <a:noFill/>
                </a:ln>
                <a:solidFill>
                  <a:srgbClr val="FF0000"/>
                </a:solidFill>
                <a:effectLst/>
                <a:uLnTx/>
                <a:uFillTx/>
                <a:latin typeface="Calibri"/>
                <a:cs typeface="Calibri"/>
              </a:rPr>
              <a:t>into</a:t>
            </a:r>
            <a:r>
              <a:rPr kumimoji="0" sz="2000" b="1" i="0" u="none" strike="noStrike" kern="0" cap="none" spc="-65" normalizeH="0" baseline="0" noProof="0" dirty="0">
                <a:ln>
                  <a:noFill/>
                </a:ln>
                <a:solidFill>
                  <a:srgbClr val="FF0000"/>
                </a:solidFill>
                <a:effectLst/>
                <a:uLnTx/>
                <a:uFillTx/>
                <a:latin typeface="Calibri"/>
                <a:cs typeface="Calibri"/>
              </a:rPr>
              <a:t> </a:t>
            </a:r>
            <a:r>
              <a:rPr kumimoji="0" sz="2000" b="1" i="0" u="none" strike="noStrike" kern="0" cap="none" spc="0" normalizeH="0" baseline="0" noProof="0" dirty="0">
                <a:ln>
                  <a:noFill/>
                </a:ln>
                <a:solidFill>
                  <a:srgbClr val="FF0000"/>
                </a:solidFill>
                <a:effectLst/>
                <a:uLnTx/>
                <a:uFillTx/>
                <a:latin typeface="Calibri"/>
                <a:cs typeface="Calibri"/>
              </a:rPr>
              <a:t>other</a:t>
            </a:r>
            <a:r>
              <a:rPr kumimoji="0" sz="2000" b="1" i="0" u="none" strike="noStrike" kern="0" cap="none" spc="-70" normalizeH="0" baseline="0" noProof="0" dirty="0">
                <a:ln>
                  <a:noFill/>
                </a:ln>
                <a:solidFill>
                  <a:srgbClr val="FF0000"/>
                </a:solidFill>
                <a:effectLst/>
                <a:uLnTx/>
                <a:uFillTx/>
                <a:latin typeface="Calibri"/>
                <a:cs typeface="Calibri"/>
              </a:rPr>
              <a:t> </a:t>
            </a:r>
            <a:r>
              <a:rPr kumimoji="0" sz="2000" b="1" i="0" u="none" strike="noStrike" kern="0" cap="none" spc="-10" normalizeH="0" baseline="0" noProof="0" dirty="0">
                <a:ln>
                  <a:noFill/>
                </a:ln>
                <a:solidFill>
                  <a:srgbClr val="FF0000"/>
                </a:solidFill>
                <a:effectLst/>
                <a:uLnTx/>
                <a:uFillTx/>
                <a:latin typeface="Calibri"/>
                <a:cs typeface="Calibri"/>
              </a:rPr>
              <a:t>mammals </a:t>
            </a:r>
            <a:r>
              <a:rPr kumimoji="0" sz="2000" b="0" i="0" u="none" strike="noStrike" kern="0" cap="none" spc="-10" normalizeH="0" baseline="0" noProof="0" dirty="0">
                <a:ln>
                  <a:noFill/>
                </a:ln>
                <a:solidFill>
                  <a:srgbClr val="FF0000"/>
                </a:solidFill>
                <a:effectLst/>
                <a:uLnTx/>
                <a:uFillTx/>
                <a:latin typeface="Calibri"/>
                <a:cs typeface="Calibri"/>
              </a:rPr>
              <a:t>Varying</a:t>
            </a:r>
            <a:r>
              <a:rPr kumimoji="0" sz="2000" b="0" i="0" u="none" strike="noStrike" kern="0" cap="none" spc="-80" normalizeH="0" baseline="0" noProof="0" dirty="0">
                <a:ln>
                  <a:noFill/>
                </a:ln>
                <a:solidFill>
                  <a:srgbClr val="FF0000"/>
                </a:solidFill>
                <a:effectLst/>
                <a:uLnTx/>
                <a:uFillTx/>
                <a:latin typeface="Calibri"/>
                <a:cs typeface="Calibri"/>
              </a:rPr>
              <a:t> </a:t>
            </a:r>
            <a:r>
              <a:rPr kumimoji="0" sz="2000" b="0" i="0" u="none" strike="noStrike" kern="0" cap="none" spc="0" normalizeH="0" baseline="0" noProof="0" dirty="0">
                <a:ln>
                  <a:noFill/>
                </a:ln>
                <a:solidFill>
                  <a:srgbClr val="FF0000"/>
                </a:solidFill>
                <a:effectLst/>
                <a:uLnTx/>
                <a:uFillTx/>
                <a:latin typeface="Calibri"/>
                <a:cs typeface="Calibri"/>
              </a:rPr>
              <a:t>clinical</a:t>
            </a:r>
            <a:r>
              <a:rPr kumimoji="0" sz="2000" b="0" i="0" u="none" strike="noStrike" kern="0" cap="none" spc="-80" normalizeH="0" baseline="0" noProof="0" dirty="0">
                <a:ln>
                  <a:noFill/>
                </a:ln>
                <a:solidFill>
                  <a:srgbClr val="FF0000"/>
                </a:solidFill>
                <a:effectLst/>
                <a:uLnTx/>
                <a:uFillTx/>
                <a:latin typeface="Calibri"/>
                <a:cs typeface="Calibri"/>
              </a:rPr>
              <a:t> </a:t>
            </a:r>
            <a:r>
              <a:rPr kumimoji="0" sz="2000" b="0" i="0" u="none" strike="noStrike" kern="0" cap="none" spc="0" normalizeH="0" baseline="0" noProof="0" dirty="0">
                <a:ln>
                  <a:noFill/>
                </a:ln>
                <a:solidFill>
                  <a:srgbClr val="FF0000"/>
                </a:solidFill>
                <a:effectLst/>
                <a:uLnTx/>
                <a:uFillTx/>
                <a:latin typeface="Calibri"/>
                <a:cs typeface="Calibri"/>
              </a:rPr>
              <a:t>signs</a:t>
            </a:r>
            <a:r>
              <a:rPr kumimoji="0" sz="2000" b="0" i="0" u="none" strike="noStrike" kern="0" cap="none" spc="-80" normalizeH="0" baseline="0" noProof="0" dirty="0">
                <a:ln>
                  <a:noFill/>
                </a:ln>
                <a:solidFill>
                  <a:srgbClr val="FF0000"/>
                </a:solidFill>
                <a:effectLst/>
                <a:uLnTx/>
                <a:uFillTx/>
                <a:latin typeface="Calibri"/>
                <a:cs typeface="Calibri"/>
              </a:rPr>
              <a:t> </a:t>
            </a:r>
            <a:r>
              <a:rPr kumimoji="0" sz="2000" b="0" i="0" u="none" strike="noStrike" kern="0" cap="none" spc="0" normalizeH="0" baseline="0" noProof="0" dirty="0">
                <a:ln>
                  <a:noFill/>
                </a:ln>
                <a:solidFill>
                  <a:srgbClr val="FF0000"/>
                </a:solidFill>
                <a:effectLst/>
                <a:uLnTx/>
                <a:uFillTx/>
                <a:latin typeface="Calibri"/>
                <a:cs typeface="Calibri"/>
              </a:rPr>
              <a:t>and</a:t>
            </a:r>
            <a:r>
              <a:rPr kumimoji="0" sz="2000" b="0" i="0" u="none" strike="noStrike" kern="0" cap="none" spc="-75" normalizeH="0" baseline="0" noProof="0" dirty="0">
                <a:ln>
                  <a:noFill/>
                </a:ln>
                <a:solidFill>
                  <a:srgbClr val="FF0000"/>
                </a:solidFill>
                <a:effectLst/>
                <a:uLnTx/>
                <a:uFillTx/>
                <a:latin typeface="Calibri"/>
                <a:cs typeface="Calibri"/>
              </a:rPr>
              <a:t> </a:t>
            </a:r>
            <a:r>
              <a:rPr kumimoji="0" sz="2000" b="0" i="0" u="none" strike="noStrike" kern="0" cap="none" spc="-10" normalizeH="0" baseline="0" noProof="0" dirty="0">
                <a:ln>
                  <a:noFill/>
                </a:ln>
                <a:solidFill>
                  <a:srgbClr val="FF0000"/>
                </a:solidFill>
                <a:effectLst/>
                <a:uLnTx/>
                <a:uFillTx/>
                <a:latin typeface="Calibri"/>
                <a:cs typeface="Calibri"/>
              </a:rPr>
              <a:t>mortality </a:t>
            </a:r>
            <a:r>
              <a:rPr kumimoji="0" sz="2000" b="0" i="0" u="none" strike="noStrike" kern="0" cap="none" spc="0" normalizeH="0" baseline="0" noProof="0" dirty="0">
                <a:ln>
                  <a:noFill/>
                </a:ln>
                <a:solidFill>
                  <a:srgbClr val="FF0000"/>
                </a:solidFill>
                <a:effectLst/>
                <a:uLnTx/>
                <a:uFillTx/>
                <a:latin typeface="Calibri"/>
                <a:cs typeface="Calibri"/>
              </a:rPr>
              <a:t>Zoonotic</a:t>
            </a:r>
            <a:r>
              <a:rPr kumimoji="0" sz="2000" b="0" i="0" u="none" strike="noStrike" kern="0" cap="none" spc="-75" normalizeH="0" baseline="0" noProof="0" dirty="0">
                <a:ln>
                  <a:noFill/>
                </a:ln>
                <a:solidFill>
                  <a:srgbClr val="FF0000"/>
                </a:solidFill>
                <a:effectLst/>
                <a:uLnTx/>
                <a:uFillTx/>
                <a:latin typeface="Calibri"/>
                <a:cs typeface="Calibri"/>
              </a:rPr>
              <a:t> </a:t>
            </a:r>
            <a:r>
              <a:rPr kumimoji="0" sz="2000" b="0" i="0" u="none" strike="noStrike" kern="0" cap="none" spc="-10" normalizeH="0" baseline="0" noProof="0" dirty="0">
                <a:ln>
                  <a:noFill/>
                </a:ln>
                <a:solidFill>
                  <a:srgbClr val="FF0000"/>
                </a:solidFill>
                <a:effectLst/>
                <a:uLnTx/>
                <a:uFillTx/>
                <a:latin typeface="Calibri"/>
                <a:cs typeface="Calibri"/>
              </a:rPr>
              <a:t>potential</a:t>
            </a:r>
            <a:endParaRPr kumimoji="0" sz="20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3" name="object 3"/>
          <p:cNvPicPr/>
          <p:nvPr/>
        </p:nvPicPr>
        <p:blipFill>
          <a:blip r:embed="rId2" cstate="print"/>
          <a:stretch>
            <a:fillRect/>
          </a:stretch>
        </p:blipFill>
        <p:spPr>
          <a:xfrm>
            <a:off x="7025800" y="1684800"/>
            <a:ext cx="4963474" cy="4963474"/>
          </a:xfrm>
          <a:prstGeom prst="rect">
            <a:avLst/>
          </a:prstGeom>
        </p:spPr>
      </p:pic>
      <p:sp>
        <p:nvSpPr>
          <p:cNvPr id="4" name="object 4"/>
          <p:cNvSpPr txBox="1">
            <a:spLocks noGrp="1"/>
          </p:cNvSpPr>
          <p:nvPr>
            <p:ph type="title"/>
          </p:nvPr>
        </p:nvSpPr>
        <p:spPr>
          <a:xfrm>
            <a:off x="510243" y="819013"/>
            <a:ext cx="7139940" cy="635000"/>
          </a:xfrm>
          <a:prstGeom prst="rect">
            <a:avLst/>
          </a:prstGeom>
        </p:spPr>
        <p:txBody>
          <a:bodyPr vert="horz" wrap="square" lIns="0" tIns="12700" rIns="0" bIns="0" rtlCol="0">
            <a:spAutoFit/>
          </a:bodyPr>
          <a:lstStyle/>
          <a:p>
            <a:pPr marL="12700">
              <a:lnSpc>
                <a:spcPct val="100000"/>
              </a:lnSpc>
              <a:spcBef>
                <a:spcPts val="100"/>
              </a:spcBef>
            </a:pPr>
            <a:r>
              <a:rPr sz="4000" dirty="0">
                <a:latin typeface="Calibri"/>
                <a:cs typeface="Calibri"/>
              </a:rPr>
              <a:t>Highly</a:t>
            </a:r>
            <a:r>
              <a:rPr sz="4000" spc="-175" dirty="0">
                <a:latin typeface="Calibri"/>
                <a:cs typeface="Calibri"/>
              </a:rPr>
              <a:t> </a:t>
            </a:r>
            <a:r>
              <a:rPr sz="4000" spc="-20" dirty="0">
                <a:latin typeface="Calibri"/>
                <a:cs typeface="Calibri"/>
              </a:rPr>
              <a:t>Pathogenic</a:t>
            </a:r>
            <a:r>
              <a:rPr sz="4000" spc="-170" dirty="0">
                <a:latin typeface="Calibri"/>
                <a:cs typeface="Calibri"/>
              </a:rPr>
              <a:t> </a:t>
            </a:r>
            <a:r>
              <a:rPr sz="4000" dirty="0">
                <a:latin typeface="Calibri"/>
                <a:cs typeface="Calibri"/>
              </a:rPr>
              <a:t>Avian</a:t>
            </a:r>
            <a:r>
              <a:rPr sz="4000" spc="-170" dirty="0">
                <a:latin typeface="Calibri"/>
                <a:cs typeface="Calibri"/>
              </a:rPr>
              <a:t> </a:t>
            </a:r>
            <a:r>
              <a:rPr sz="4000" spc="-10" dirty="0">
                <a:latin typeface="Calibri"/>
                <a:cs typeface="Calibri"/>
              </a:rPr>
              <a:t>Influenza</a:t>
            </a:r>
            <a:endParaRPr sz="4000">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D60D246-16F7-4EBC-A8E8-608044BFAD5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264894" y="426308"/>
            <a:ext cx="5544458" cy="5128227"/>
          </a:xfrm>
        </p:spPr>
      </p:pic>
      <p:pic>
        <p:nvPicPr>
          <p:cNvPr id="7" name="Picture 6">
            <a:extLst>
              <a:ext uri="{FF2B5EF4-FFF2-40B4-BE49-F238E27FC236}">
                <a16:creationId xmlns:a16="http://schemas.microsoft.com/office/drawing/2014/main" id="{4F8FFBFC-BBB6-437D-A719-F563687681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1127" y="426308"/>
            <a:ext cx="5504873" cy="5128227"/>
          </a:xfrm>
          <a:prstGeom prst="rect">
            <a:avLst/>
          </a:prstGeom>
        </p:spPr>
      </p:pic>
      <p:sp>
        <p:nvSpPr>
          <p:cNvPr id="3" name="Rectangle 2">
            <a:extLst>
              <a:ext uri="{FF2B5EF4-FFF2-40B4-BE49-F238E27FC236}">
                <a16:creationId xmlns:a16="http://schemas.microsoft.com/office/drawing/2014/main" id="{87EBCC40-32B4-B9BB-8A7C-436DDCC84A8A}"/>
              </a:ext>
            </a:extLst>
          </p:cNvPr>
          <p:cNvSpPr/>
          <p:nvPr/>
        </p:nvSpPr>
        <p:spPr>
          <a:xfrm>
            <a:off x="3426361" y="265317"/>
            <a:ext cx="5001491" cy="85042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7A8DE-4DB3-4787-B522-2CF58D3C8B32}"/>
              </a:ext>
            </a:extLst>
          </p:cNvPr>
          <p:cNvSpPr>
            <a:spLocks noGrp="1"/>
          </p:cNvSpPr>
          <p:nvPr>
            <p:ph type="ctrTitle"/>
          </p:nvPr>
        </p:nvSpPr>
        <p:spPr>
          <a:xfrm>
            <a:off x="422233" y="265317"/>
            <a:ext cx="11053124" cy="850419"/>
          </a:xfrm>
        </p:spPr>
        <p:txBody>
          <a:bodyPr>
            <a:normAutofit/>
          </a:bodyPr>
          <a:lstStyle/>
          <a:p>
            <a:r>
              <a:rPr lang="en-US" sz="4800" b="1" dirty="0">
                <a:solidFill>
                  <a:schemeClr val="bg1"/>
                </a:solidFill>
              </a:rPr>
              <a:t>HPAI Signs of Illness</a:t>
            </a:r>
            <a:endParaRPr lang="en-US" sz="4800" dirty="0">
              <a:solidFill>
                <a:schemeClr val="bg1"/>
              </a:solidFill>
            </a:endParaRPr>
          </a:p>
        </p:txBody>
      </p:sp>
      <p:pic>
        <p:nvPicPr>
          <p:cNvPr id="6" name="Picture 5">
            <a:extLst>
              <a:ext uri="{FF2B5EF4-FFF2-40B4-BE49-F238E27FC236}">
                <a16:creationId xmlns:a16="http://schemas.microsoft.com/office/drawing/2014/main" id="{B34A51EC-FD00-3689-B42C-50CA030D8B6C}"/>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277091" y="4882717"/>
            <a:ext cx="11583476" cy="17602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9927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3" name="Rectangle 22">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437D8C0-7312-6521-2C64-B5116F4A235C}"/>
              </a:ext>
            </a:extLst>
          </p:cNvPr>
          <p:cNvPicPr>
            <a:picLocks noGrp="1" noChangeAspect="1"/>
          </p:cNvPicPr>
          <p:nvPr>
            <p:ph sz="half" idx="2"/>
          </p:nvPr>
        </p:nvPicPr>
        <p:blipFill>
          <a:blip r:embed="rId3">
            <a:duotone>
              <a:prstClr val="black"/>
              <a:schemeClr val="tx2">
                <a:tint val="45000"/>
                <a:satMod val="400000"/>
              </a:schemeClr>
            </a:duotone>
            <a:alphaModFix amt="40000"/>
          </a:blip>
          <a:srcRect t="8088" r="1" b="9455"/>
          <a:stretch/>
        </p:blipFill>
        <p:spPr>
          <a:xfrm>
            <a:off x="20" y="10"/>
            <a:ext cx="12191980" cy="6857990"/>
          </a:xfrm>
          <a:prstGeom prst="rect">
            <a:avLst/>
          </a:prstGeom>
        </p:spPr>
      </p:pic>
      <p:sp>
        <p:nvSpPr>
          <p:cNvPr id="2" name="Title 1">
            <a:extLst>
              <a:ext uri="{FF2B5EF4-FFF2-40B4-BE49-F238E27FC236}">
                <a16:creationId xmlns:a16="http://schemas.microsoft.com/office/drawing/2014/main" id="{63A370DF-995A-B32D-D941-EFC6F7093DB6}"/>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dirty="0"/>
              <a:t>New World Screwworm Myiasis</a:t>
            </a:r>
          </a:p>
        </p:txBody>
      </p:sp>
      <p:sp>
        <p:nvSpPr>
          <p:cNvPr id="3" name="Content Placeholder 2">
            <a:extLst>
              <a:ext uri="{FF2B5EF4-FFF2-40B4-BE49-F238E27FC236}">
                <a16:creationId xmlns:a16="http://schemas.microsoft.com/office/drawing/2014/main" id="{A611ED12-F72F-9366-402E-DAD5BC744043}"/>
              </a:ext>
            </a:extLst>
          </p:cNvPr>
          <p:cNvSpPr>
            <a:spLocks noGrp="1"/>
          </p:cNvSpPr>
          <p:nvPr>
            <p:ph sz="half" idx="1"/>
          </p:nvPr>
        </p:nvSpPr>
        <p:spPr>
          <a:xfrm>
            <a:off x="554559" y="1343160"/>
            <a:ext cx="8596668" cy="3880773"/>
          </a:xfrm>
        </p:spPr>
        <p:txBody>
          <a:bodyPr vert="horz" lIns="91440" tIns="45720" rIns="91440" bIns="45720" rtlCol="0">
            <a:noAutofit/>
          </a:bodyPr>
          <a:lstStyle/>
          <a:p>
            <a:r>
              <a:rPr lang="en-US" sz="2400" b="1" dirty="0">
                <a:solidFill>
                  <a:srgbClr val="FFFFFF"/>
                </a:solidFill>
              </a:rPr>
              <a:t>Clinical Signs</a:t>
            </a:r>
          </a:p>
          <a:p>
            <a:pPr lvl="1"/>
            <a:r>
              <a:rPr lang="en-US" sz="2400" dirty="0">
                <a:solidFill>
                  <a:srgbClr val="FFFFFF"/>
                </a:solidFill>
              </a:rPr>
              <a:t>Wounds in living animals infested with maggots</a:t>
            </a:r>
          </a:p>
          <a:p>
            <a:pPr lvl="1"/>
            <a:r>
              <a:rPr lang="en-US" sz="2400" dirty="0">
                <a:solidFill>
                  <a:srgbClr val="FFFFFF"/>
                </a:solidFill>
              </a:rPr>
              <a:t>Smell of decaying flesh</a:t>
            </a:r>
          </a:p>
          <a:p>
            <a:pPr lvl="1"/>
            <a:r>
              <a:rPr lang="en-US" sz="2400" dirty="0">
                <a:solidFill>
                  <a:srgbClr val="FFFFFF"/>
                </a:solidFill>
              </a:rPr>
              <a:t>Head shaking</a:t>
            </a:r>
          </a:p>
          <a:p>
            <a:pPr lvl="1"/>
            <a:r>
              <a:rPr lang="en-US" sz="2400" dirty="0">
                <a:solidFill>
                  <a:srgbClr val="FFFFFF"/>
                </a:solidFill>
              </a:rPr>
              <a:t>Blood-tinged discharge from infected wounds</a:t>
            </a:r>
          </a:p>
          <a:p>
            <a:pPr lvl="1"/>
            <a:r>
              <a:rPr lang="en-US" sz="2400" dirty="0">
                <a:solidFill>
                  <a:srgbClr val="FFFFFF"/>
                </a:solidFill>
              </a:rPr>
              <a:t>Fly strike evidence</a:t>
            </a:r>
          </a:p>
          <a:p>
            <a:pPr lvl="1"/>
            <a:r>
              <a:rPr lang="en-US" sz="2400" dirty="0">
                <a:solidFill>
                  <a:srgbClr val="FFFFFF"/>
                </a:solidFill>
              </a:rPr>
              <a:t>Discomfort</a:t>
            </a:r>
          </a:p>
          <a:p>
            <a:pPr lvl="1"/>
            <a:r>
              <a:rPr lang="en-US" sz="2400" dirty="0">
                <a:solidFill>
                  <a:srgbClr val="FFFFFF"/>
                </a:solidFill>
              </a:rPr>
              <a:t>Depressed/not eating</a:t>
            </a:r>
          </a:p>
          <a:p>
            <a:pPr lvl="1"/>
            <a:r>
              <a:rPr lang="en-US" sz="2400" dirty="0">
                <a:solidFill>
                  <a:srgbClr val="FFFFFF"/>
                </a:solidFill>
              </a:rPr>
              <a:t>Decreased milk production</a:t>
            </a:r>
          </a:p>
          <a:p>
            <a:pPr lvl="1"/>
            <a:r>
              <a:rPr lang="en-US" sz="2400" dirty="0">
                <a:solidFill>
                  <a:srgbClr val="FFFFFF"/>
                </a:solidFill>
              </a:rPr>
              <a:t>Seclusion from herd/flock</a:t>
            </a:r>
          </a:p>
        </p:txBody>
      </p:sp>
    </p:spTree>
    <p:extLst>
      <p:ext uri="{BB962C8B-B14F-4D97-AF65-F5344CB8AC3E}">
        <p14:creationId xmlns:p14="http://schemas.microsoft.com/office/powerpoint/2010/main" val="723660333"/>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1250" y="381774"/>
            <a:ext cx="11569499" cy="609444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964023" y="6362868"/>
            <a:ext cx="6268720" cy="1930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1100" b="0" i="0" u="sng" strike="noStrike" kern="0" cap="none" spc="-10" normalizeH="0" baseline="0" noProof="0">
                <a:ln>
                  <a:noFill/>
                </a:ln>
                <a:solidFill>
                  <a:srgbClr val="4A86E7"/>
                </a:solidFill>
                <a:effectLst/>
                <a:uLnTx/>
                <a:uFill>
                  <a:solidFill>
                    <a:srgbClr val="4A86E7"/>
                  </a:solidFill>
                </a:uFill>
                <a:latin typeface="Arial"/>
                <a:cs typeface="Arial"/>
                <a:hlinkClick r:id="rId2"/>
              </a:rPr>
              <a:t>https://www.aphis.usda.gov/livestock-</a:t>
            </a:r>
            <a:r>
              <a:rPr kumimoji="0" lang="en-US" sz="1100" b="0" i="0" u="sng" strike="noStrike" kern="0" cap="none" spc="0" normalizeH="0" baseline="0" noProof="0">
                <a:ln>
                  <a:noFill/>
                </a:ln>
                <a:solidFill>
                  <a:srgbClr val="4A86E7"/>
                </a:solidFill>
                <a:effectLst/>
                <a:uLnTx/>
                <a:uFill>
                  <a:solidFill>
                    <a:srgbClr val="4A86E7"/>
                  </a:solidFill>
                </a:uFill>
                <a:latin typeface="Arial"/>
                <a:cs typeface="Arial"/>
                <a:hlinkClick r:id="rId2"/>
              </a:rPr>
              <a:t>poultry-disease/avian/avian-influenza/hpai-</a:t>
            </a:r>
            <a:r>
              <a:rPr kumimoji="0" lang="en-US" sz="1100" b="0" i="0" u="sng" strike="noStrike" kern="0" cap="none" spc="-10" normalizeH="0" baseline="0" noProof="0">
                <a:ln>
                  <a:noFill/>
                </a:ln>
                <a:solidFill>
                  <a:srgbClr val="4A86E7"/>
                </a:solidFill>
                <a:effectLst/>
                <a:uLnTx/>
                <a:uFill>
                  <a:solidFill>
                    <a:srgbClr val="4A86E7"/>
                  </a:solidFill>
                </a:uFill>
                <a:latin typeface="Arial"/>
                <a:cs typeface="Arial"/>
                <a:hlinkClick r:id="rId2"/>
              </a:rPr>
              <a:t>detections/mammals</a:t>
            </a:r>
            <a:endParaRPr kumimoji="0" lang="en-US" sz="11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a:spLocks noGrp="1"/>
          </p:cNvSpPr>
          <p:nvPr>
            <p:ph type="title"/>
          </p:nvPr>
        </p:nvSpPr>
        <p:spPr>
          <a:prstGeom prst="rect">
            <a:avLst/>
          </a:prstGeom>
        </p:spPr>
        <p:txBody>
          <a:bodyPr vert="horz" wrap="square" lIns="0" tIns="127076" rIns="0" bIns="0" rtlCol="0">
            <a:spAutoFit/>
          </a:bodyPr>
          <a:lstStyle/>
          <a:p>
            <a:pPr marL="2060575">
              <a:lnSpc>
                <a:spcPct val="100000"/>
              </a:lnSpc>
              <a:spcBef>
                <a:spcPts val="100"/>
              </a:spcBef>
            </a:pPr>
            <a:r>
              <a:rPr lang="en-US" spc="-45">
                <a:latin typeface="Calibri"/>
                <a:cs typeface="Calibri"/>
              </a:rPr>
              <a:t>HPAI</a:t>
            </a:r>
            <a:r>
              <a:rPr lang="en-US" spc="-90">
                <a:latin typeface="Calibri"/>
                <a:cs typeface="Calibri"/>
              </a:rPr>
              <a:t> </a:t>
            </a:r>
            <a:r>
              <a:rPr lang="en-US">
                <a:latin typeface="Calibri"/>
                <a:cs typeface="Calibri"/>
              </a:rPr>
              <a:t>in</a:t>
            </a:r>
            <a:r>
              <a:rPr lang="en-US" spc="-85">
                <a:latin typeface="Calibri"/>
                <a:cs typeface="Calibri"/>
              </a:rPr>
              <a:t> </a:t>
            </a:r>
            <a:r>
              <a:rPr lang="en-US">
                <a:latin typeface="Calibri"/>
                <a:cs typeface="Calibri"/>
              </a:rPr>
              <a:t>Wild</a:t>
            </a:r>
            <a:r>
              <a:rPr lang="en-US" spc="-90">
                <a:latin typeface="Calibri"/>
                <a:cs typeface="Calibri"/>
              </a:rPr>
              <a:t> </a:t>
            </a:r>
            <a:r>
              <a:rPr lang="en-US">
                <a:latin typeface="Calibri"/>
                <a:cs typeface="Calibri"/>
              </a:rPr>
              <a:t>Birds</a:t>
            </a:r>
            <a:r>
              <a:rPr lang="en-US" spc="-85">
                <a:latin typeface="Calibri"/>
                <a:cs typeface="Calibri"/>
              </a:rPr>
              <a:t> </a:t>
            </a:r>
            <a:r>
              <a:rPr lang="en-US">
                <a:latin typeface="Calibri"/>
                <a:cs typeface="Calibri"/>
              </a:rPr>
              <a:t>and</a:t>
            </a:r>
            <a:r>
              <a:rPr lang="en-US" spc="-90">
                <a:latin typeface="Calibri"/>
                <a:cs typeface="Calibri"/>
              </a:rPr>
              <a:t> </a:t>
            </a:r>
            <a:r>
              <a:rPr lang="en-US">
                <a:latin typeface="Calibri"/>
                <a:cs typeface="Calibri"/>
              </a:rPr>
              <a:t>Wild</a:t>
            </a:r>
            <a:r>
              <a:rPr lang="en-US" spc="-85">
                <a:latin typeface="Calibri"/>
                <a:cs typeface="Calibri"/>
              </a:rPr>
              <a:t> </a:t>
            </a:r>
            <a:r>
              <a:rPr lang="en-US" spc="-10">
                <a:latin typeface="Calibri"/>
                <a:cs typeface="Calibri"/>
              </a:rPr>
              <a:t>Mammals</a:t>
            </a:r>
            <a:endParaRPr lang="en-US" spc="-10" dirty="0">
              <a:latin typeface="Calibri"/>
              <a:cs typeface="Calibri"/>
            </a:endParaRPr>
          </a:p>
        </p:txBody>
      </p:sp>
      <p:pic>
        <p:nvPicPr>
          <p:cNvPr id="5" name="object 5"/>
          <p:cNvPicPr/>
          <p:nvPr/>
        </p:nvPicPr>
        <p:blipFill>
          <a:blip r:embed="rId3" cstate="print"/>
          <a:stretch>
            <a:fillRect/>
          </a:stretch>
        </p:blipFill>
        <p:spPr>
          <a:xfrm>
            <a:off x="318225" y="1793762"/>
            <a:ext cx="5522024" cy="4265564"/>
          </a:xfrm>
          <a:prstGeom prst="rect">
            <a:avLst/>
          </a:prstGeom>
        </p:spPr>
      </p:pic>
      <p:pic>
        <p:nvPicPr>
          <p:cNvPr id="7" name="Picture 6">
            <a:extLst>
              <a:ext uri="{FF2B5EF4-FFF2-40B4-BE49-F238E27FC236}">
                <a16:creationId xmlns:a16="http://schemas.microsoft.com/office/drawing/2014/main" id="{206F7465-F96F-4693-BA30-18BDB564D006}"/>
              </a:ext>
            </a:extLst>
          </p:cNvPr>
          <p:cNvPicPr>
            <a:picLocks noChangeAspect="1"/>
          </p:cNvPicPr>
          <p:nvPr/>
        </p:nvPicPr>
        <p:blipFill>
          <a:blip r:embed="rId4"/>
          <a:stretch>
            <a:fillRect/>
          </a:stretch>
        </p:blipFill>
        <p:spPr>
          <a:xfrm>
            <a:off x="6163861" y="1793761"/>
            <a:ext cx="5709914" cy="426556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DC778F-EF1A-4C1B-B1AD-BA37A74E5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7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13FCDB4-670C-4568-96EE-093382A9E6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410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D4F23F-1B9F-9E18-1919-864D143102D2}"/>
              </a:ext>
            </a:extLst>
          </p:cNvPr>
          <p:cNvPicPr>
            <a:picLocks noChangeAspect="1"/>
          </p:cNvPicPr>
          <p:nvPr/>
        </p:nvPicPr>
        <p:blipFill>
          <a:blip r:embed="rId3"/>
          <a:srcRect r="1" b="13045"/>
          <a:stretch/>
        </p:blipFill>
        <p:spPr>
          <a:xfrm>
            <a:off x="643467" y="643467"/>
            <a:ext cx="10905066" cy="557106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E8B1-AB23-870B-1B14-F740755C0AED}"/>
              </a:ext>
            </a:extLst>
          </p:cNvPr>
          <p:cNvSpPr>
            <a:spLocks noGrp="1"/>
          </p:cNvSpPr>
          <p:nvPr>
            <p:ph type="title"/>
          </p:nvPr>
        </p:nvSpPr>
        <p:spPr>
          <a:xfrm>
            <a:off x="1296964" y="1580922"/>
            <a:ext cx="2454052" cy="4610556"/>
          </a:xfrm>
        </p:spPr>
        <p:txBody>
          <a:bodyPr>
            <a:normAutofit/>
          </a:bodyPr>
          <a:lstStyle/>
          <a:p>
            <a:r>
              <a:rPr lang="en-US" sz="4000" dirty="0">
                <a:solidFill>
                  <a:srgbClr val="92D050"/>
                </a:solidFill>
              </a:rPr>
              <a:t>Florida HPAI cases in poultry </a:t>
            </a:r>
            <a:r>
              <a:rPr lang="en-US" sz="3200" dirty="0">
                <a:solidFill>
                  <a:schemeClr val="bg1"/>
                </a:solidFill>
              </a:rPr>
              <a:t>cases in poultry</a:t>
            </a:r>
          </a:p>
        </p:txBody>
      </p:sp>
      <p:graphicFrame>
        <p:nvGraphicFramePr>
          <p:cNvPr id="5" name="Content Placeholder 2">
            <a:extLst>
              <a:ext uri="{FF2B5EF4-FFF2-40B4-BE49-F238E27FC236}">
                <a16:creationId xmlns:a16="http://schemas.microsoft.com/office/drawing/2014/main" id="{D1F7E5A4-6C32-515F-38F0-59E94D546007}"/>
              </a:ext>
            </a:extLst>
          </p:cNvPr>
          <p:cNvGraphicFramePr>
            <a:graphicFrameLocks noGrp="1"/>
          </p:cNvGraphicFramePr>
          <p:nvPr>
            <p:ph idx="1"/>
            <p:extLst>
              <p:ext uri="{D42A27DB-BD31-4B8C-83A1-F6EECF244321}">
                <p14:modId xmlns:p14="http://schemas.microsoft.com/office/powerpoint/2010/main" val="251158826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2027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Subtitle 2">
            <a:extLst>
              <a:ext uri="{FF2B5EF4-FFF2-40B4-BE49-F238E27FC236}">
                <a16:creationId xmlns:a16="http://schemas.microsoft.com/office/drawing/2014/main" id="{E441BED5-0728-A6A5-27D2-B887A6B94B62}"/>
              </a:ext>
            </a:extLst>
          </p:cNvPr>
          <p:cNvSpPr>
            <a:spLocks noGrp="1"/>
          </p:cNvSpPr>
          <p:nvPr>
            <p:ph type="subTitle" idx="1"/>
          </p:nvPr>
        </p:nvSpPr>
        <p:spPr>
          <a:xfrm>
            <a:off x="1507067" y="4050833"/>
            <a:ext cx="7766936" cy="1096899"/>
          </a:xfrm>
        </p:spPr>
        <p:txBody>
          <a:bodyPr>
            <a:normAutofit/>
          </a:bodyPr>
          <a:lstStyle/>
          <a:p>
            <a:r>
              <a:rPr lang="en-US" sz="2400" dirty="0">
                <a:solidFill>
                  <a:schemeClr val="tx1"/>
                </a:solidFill>
              </a:rPr>
              <a:t>Bovine Associated Influenza A Syndrome (HPAI H5N1)</a:t>
            </a:r>
          </a:p>
        </p:txBody>
      </p:sp>
      <p:sp>
        <p:nvSpPr>
          <p:cNvPr id="2" name="Title 1">
            <a:extLst>
              <a:ext uri="{FF2B5EF4-FFF2-40B4-BE49-F238E27FC236}">
                <a16:creationId xmlns:a16="http://schemas.microsoft.com/office/drawing/2014/main" id="{7A019BE0-8D2D-1858-3F72-B0F8E40455E3}"/>
              </a:ext>
            </a:extLst>
          </p:cNvPr>
          <p:cNvSpPr>
            <a:spLocks noGrp="1"/>
          </p:cNvSpPr>
          <p:nvPr>
            <p:ph type="ctrTitle"/>
          </p:nvPr>
        </p:nvSpPr>
        <p:spPr>
          <a:xfrm>
            <a:off x="1507067" y="2404534"/>
            <a:ext cx="7766936" cy="1646302"/>
          </a:xfrm>
        </p:spPr>
        <p:txBody>
          <a:bodyPr>
            <a:normAutofit/>
          </a:bodyPr>
          <a:lstStyle/>
          <a:p>
            <a:r>
              <a:rPr lang="en-US" dirty="0"/>
              <a:t>And then there was ….</a:t>
            </a:r>
          </a:p>
        </p:txBody>
      </p:sp>
    </p:spTree>
    <p:extLst>
      <p:ext uri="{BB962C8B-B14F-4D97-AF65-F5344CB8AC3E}">
        <p14:creationId xmlns:p14="http://schemas.microsoft.com/office/powerpoint/2010/main" val="3982777705"/>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7C8C-6F1E-07E1-F7F9-63577087BE33}"/>
              </a:ext>
            </a:extLst>
          </p:cNvPr>
          <p:cNvSpPr>
            <a:spLocks noGrp="1"/>
          </p:cNvSpPr>
          <p:nvPr>
            <p:ph type="title"/>
          </p:nvPr>
        </p:nvSpPr>
        <p:spPr>
          <a:xfrm>
            <a:off x="677334" y="646671"/>
            <a:ext cx="8596668" cy="1320800"/>
          </a:xfrm>
        </p:spPr>
        <p:txBody>
          <a:bodyPr>
            <a:normAutofit/>
          </a:bodyPr>
          <a:lstStyle/>
          <a:p>
            <a:r>
              <a:rPr lang="en-US" sz="3800" dirty="0"/>
              <a:t>Emerging Disease – Evolving Situation</a:t>
            </a:r>
          </a:p>
        </p:txBody>
      </p:sp>
      <p:sp>
        <p:nvSpPr>
          <p:cNvPr id="3" name="Content Placeholder 2">
            <a:extLst>
              <a:ext uri="{FF2B5EF4-FFF2-40B4-BE49-F238E27FC236}">
                <a16:creationId xmlns:a16="http://schemas.microsoft.com/office/drawing/2014/main" id="{DE1823D3-C7BC-6D60-BB43-E1F1521FA496}"/>
              </a:ext>
            </a:extLst>
          </p:cNvPr>
          <p:cNvSpPr>
            <a:spLocks noGrp="1"/>
          </p:cNvSpPr>
          <p:nvPr>
            <p:ph idx="1"/>
          </p:nvPr>
        </p:nvSpPr>
        <p:spPr>
          <a:xfrm>
            <a:off x="368986" y="1565189"/>
            <a:ext cx="9575800" cy="4100290"/>
          </a:xfrm>
        </p:spPr>
        <p:txBody>
          <a:bodyPr>
            <a:normAutofit/>
          </a:bodyPr>
          <a:lstStyle/>
          <a:p>
            <a:r>
              <a:rPr lang="en-US" sz="3600" dirty="0"/>
              <a:t>Mid February 2023 recognition of cluster of dairy cattle cases in TX and KS</a:t>
            </a:r>
          </a:p>
          <a:p>
            <a:r>
              <a:rPr lang="en-US" sz="3600" dirty="0"/>
              <a:t>Clinical similarities – unknown cause</a:t>
            </a:r>
          </a:p>
          <a:p>
            <a:pPr lvl="1"/>
            <a:r>
              <a:rPr lang="en-US" sz="3400" dirty="0"/>
              <a:t>Dramatic decrease of production</a:t>
            </a:r>
          </a:p>
          <a:p>
            <a:pPr lvl="1"/>
            <a:r>
              <a:rPr lang="en-US" sz="3400" dirty="0"/>
              <a:t>Thick yellow milk</a:t>
            </a:r>
          </a:p>
          <a:p>
            <a:pPr lvl="1"/>
            <a:r>
              <a:rPr lang="en-US" sz="3400" dirty="0"/>
              <a:t>Decreased appetite and rumen activity</a:t>
            </a:r>
          </a:p>
        </p:txBody>
      </p:sp>
    </p:spTree>
    <p:extLst>
      <p:ext uri="{BB962C8B-B14F-4D97-AF65-F5344CB8AC3E}">
        <p14:creationId xmlns:p14="http://schemas.microsoft.com/office/powerpoint/2010/main" val="2974196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F2BD-2FA0-F588-A9FF-8D0E0074CB07}"/>
              </a:ext>
            </a:extLst>
          </p:cNvPr>
          <p:cNvSpPr>
            <a:spLocks noGrp="1"/>
          </p:cNvSpPr>
          <p:nvPr>
            <p:ph type="title"/>
          </p:nvPr>
        </p:nvSpPr>
        <p:spPr/>
        <p:txBody>
          <a:bodyPr/>
          <a:lstStyle/>
          <a:p>
            <a:r>
              <a:rPr lang="en-US"/>
              <a:t>Emerging Disease – Evolving Situation</a:t>
            </a:r>
          </a:p>
        </p:txBody>
      </p:sp>
      <p:sp>
        <p:nvSpPr>
          <p:cNvPr id="3" name="Content Placeholder 2">
            <a:extLst>
              <a:ext uri="{FF2B5EF4-FFF2-40B4-BE49-F238E27FC236}">
                <a16:creationId xmlns:a16="http://schemas.microsoft.com/office/drawing/2014/main" id="{2EE356D2-BC20-97FF-303D-68E5C2A07FAD}"/>
              </a:ext>
            </a:extLst>
          </p:cNvPr>
          <p:cNvSpPr>
            <a:spLocks noGrp="1"/>
          </p:cNvSpPr>
          <p:nvPr>
            <p:ph idx="1"/>
          </p:nvPr>
        </p:nvSpPr>
        <p:spPr/>
        <p:txBody>
          <a:bodyPr>
            <a:normAutofit/>
          </a:bodyPr>
          <a:lstStyle/>
          <a:p>
            <a:r>
              <a:rPr lang="en-US" sz="3600"/>
              <a:t>Multiple agencies and companies engaged</a:t>
            </a:r>
          </a:p>
          <a:p>
            <a:r>
              <a:rPr lang="en-US" sz="3600"/>
              <a:t>Additional cases, plus</a:t>
            </a:r>
          </a:p>
          <a:p>
            <a:pPr lvl="1"/>
            <a:r>
              <a:rPr lang="en-US" sz="3400"/>
              <a:t>Barn cat mortalities</a:t>
            </a:r>
          </a:p>
          <a:p>
            <a:pPr lvl="1"/>
            <a:r>
              <a:rPr lang="en-US" sz="3400"/>
              <a:t>Dairy worker with conjunctivitis</a:t>
            </a:r>
          </a:p>
        </p:txBody>
      </p:sp>
    </p:spTree>
    <p:extLst>
      <p:ext uri="{BB962C8B-B14F-4D97-AF65-F5344CB8AC3E}">
        <p14:creationId xmlns:p14="http://schemas.microsoft.com/office/powerpoint/2010/main" val="2915450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C98B-873A-FA3B-9847-AB8DE695C821}"/>
              </a:ext>
            </a:extLst>
          </p:cNvPr>
          <p:cNvSpPr>
            <a:spLocks noGrp="1"/>
          </p:cNvSpPr>
          <p:nvPr>
            <p:ph type="title"/>
          </p:nvPr>
        </p:nvSpPr>
        <p:spPr>
          <a:xfrm>
            <a:off x="1143000" y="609600"/>
            <a:ext cx="9875520" cy="1356360"/>
          </a:xfrm>
        </p:spPr>
        <p:txBody>
          <a:bodyPr>
            <a:normAutofit/>
          </a:bodyPr>
          <a:lstStyle/>
          <a:p>
            <a:r>
              <a:rPr lang="en-US"/>
              <a:t>Emerging Disease – Evolving Situation</a:t>
            </a:r>
          </a:p>
        </p:txBody>
      </p:sp>
      <p:graphicFrame>
        <p:nvGraphicFramePr>
          <p:cNvPr id="5" name="Content Placeholder 2">
            <a:extLst>
              <a:ext uri="{FF2B5EF4-FFF2-40B4-BE49-F238E27FC236}">
                <a16:creationId xmlns:a16="http://schemas.microsoft.com/office/drawing/2014/main" id="{81D797CD-480F-B1A3-05FF-863D7246E44B}"/>
              </a:ext>
            </a:extLst>
          </p:cNvPr>
          <p:cNvGraphicFramePr>
            <a:graphicFrameLocks noGrp="1"/>
          </p:cNvGraphicFramePr>
          <p:nvPr>
            <p:ph idx="1"/>
          </p:nvPr>
        </p:nvGraphicFramePr>
        <p:xfrm>
          <a:off x="1143000" y="1905000"/>
          <a:ext cx="10236200" cy="455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82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vy Duty Hoof Trimming Tables | Heavy duty, Hooves, Table">
            <a:extLst>
              <a:ext uri="{FF2B5EF4-FFF2-40B4-BE49-F238E27FC236}">
                <a16:creationId xmlns:a16="http://schemas.microsoft.com/office/drawing/2014/main" id="{67B04B51-4615-E26E-30F3-8BD8E987C9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33" r="21177" b="-1"/>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E4CAC7-5DE4-7BF1-C102-CFF3BF89B394}"/>
              </a:ext>
            </a:extLst>
          </p:cNvPr>
          <p:cNvSpPr>
            <a:spLocks noGrp="1"/>
          </p:cNvSpPr>
          <p:nvPr>
            <p:ph type="title"/>
          </p:nvPr>
        </p:nvSpPr>
        <p:spPr>
          <a:xfrm>
            <a:off x="119449" y="379627"/>
            <a:ext cx="7957751" cy="1053757"/>
          </a:xfrm>
        </p:spPr>
        <p:txBody>
          <a:bodyPr anchor="ctr">
            <a:noAutofit/>
          </a:bodyPr>
          <a:lstStyle/>
          <a:p>
            <a:r>
              <a:rPr lang="en-US" dirty="0">
                <a:solidFill>
                  <a:srgbClr val="92D050"/>
                </a:solidFill>
              </a:rPr>
              <a:t>Emerging Disease – Evolving Situation</a:t>
            </a:r>
          </a:p>
        </p:txBody>
      </p:sp>
      <p:sp>
        <p:nvSpPr>
          <p:cNvPr id="3" name="Content Placeholder 2">
            <a:extLst>
              <a:ext uri="{FF2B5EF4-FFF2-40B4-BE49-F238E27FC236}">
                <a16:creationId xmlns:a16="http://schemas.microsoft.com/office/drawing/2014/main" id="{38D147D1-3E8F-CB31-98EC-A854357AE4F2}"/>
              </a:ext>
            </a:extLst>
          </p:cNvPr>
          <p:cNvSpPr>
            <a:spLocks noGrp="1"/>
          </p:cNvSpPr>
          <p:nvPr>
            <p:ph idx="1"/>
          </p:nvPr>
        </p:nvSpPr>
        <p:spPr>
          <a:xfrm>
            <a:off x="541866" y="2031999"/>
            <a:ext cx="7145867" cy="4352471"/>
          </a:xfrm>
        </p:spPr>
        <p:txBody>
          <a:bodyPr>
            <a:normAutofit/>
          </a:bodyPr>
          <a:lstStyle/>
          <a:p>
            <a:r>
              <a:rPr lang="en-US" sz="3200" dirty="0">
                <a:solidFill>
                  <a:schemeClr val="tx1"/>
                </a:solidFill>
              </a:rPr>
              <a:t>Lateral transmission (mechanical)</a:t>
            </a:r>
          </a:p>
          <a:p>
            <a:pPr lvl="1"/>
            <a:r>
              <a:rPr lang="en-US" sz="2800" b="1" dirty="0">
                <a:solidFill>
                  <a:schemeClr val="tx1"/>
                </a:solidFill>
              </a:rPr>
              <a:t>Unpasteurized milk</a:t>
            </a:r>
          </a:p>
          <a:p>
            <a:pPr lvl="1"/>
            <a:r>
              <a:rPr lang="en-US" sz="2800" dirty="0">
                <a:solidFill>
                  <a:schemeClr val="tx1"/>
                </a:solidFill>
              </a:rPr>
              <a:t>Fomites</a:t>
            </a:r>
          </a:p>
          <a:p>
            <a:pPr lvl="2"/>
            <a:r>
              <a:rPr lang="en-US" sz="2400" dirty="0">
                <a:solidFill>
                  <a:schemeClr val="tx1"/>
                </a:solidFill>
              </a:rPr>
              <a:t>Equipment – front end loaders, trailers</a:t>
            </a:r>
          </a:p>
          <a:p>
            <a:pPr lvl="2"/>
            <a:r>
              <a:rPr lang="en-US" sz="2400" dirty="0">
                <a:solidFill>
                  <a:schemeClr val="tx1"/>
                </a:solidFill>
              </a:rPr>
              <a:t>Humans – AI technicians, dead stock removal companies, hoof trimmers, vets, workers</a:t>
            </a:r>
          </a:p>
          <a:p>
            <a:pPr lvl="2"/>
            <a:r>
              <a:rPr lang="en-US" sz="2400" dirty="0">
                <a:solidFill>
                  <a:schemeClr val="tx1"/>
                </a:solidFill>
              </a:rPr>
              <a:t>Vehicles – livestock haulers, dead stock removal companies, feed delivery </a:t>
            </a:r>
          </a:p>
        </p:txBody>
      </p:sp>
    </p:spTree>
    <p:extLst>
      <p:ext uri="{BB962C8B-B14F-4D97-AF65-F5344CB8AC3E}">
        <p14:creationId xmlns:p14="http://schemas.microsoft.com/office/powerpoint/2010/main" val="2246683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2EC8-E4B3-EA7C-EDDA-1C9770822BC8}"/>
              </a:ext>
            </a:extLst>
          </p:cNvPr>
          <p:cNvSpPr>
            <a:spLocks noGrp="1"/>
          </p:cNvSpPr>
          <p:nvPr>
            <p:ph type="title"/>
          </p:nvPr>
        </p:nvSpPr>
        <p:spPr/>
        <p:txBody>
          <a:bodyPr/>
          <a:lstStyle/>
          <a:p>
            <a:r>
              <a:rPr lang="en-US"/>
              <a:t>MORE QUESTIONS THAN ANSWERS – BUT MANY ARE WORKING TO GET ANSWERS</a:t>
            </a:r>
          </a:p>
        </p:txBody>
      </p:sp>
      <p:sp>
        <p:nvSpPr>
          <p:cNvPr id="3" name="Content Placeholder 2">
            <a:extLst>
              <a:ext uri="{FF2B5EF4-FFF2-40B4-BE49-F238E27FC236}">
                <a16:creationId xmlns:a16="http://schemas.microsoft.com/office/drawing/2014/main" id="{742BB357-EE71-3C01-EA1B-7F2AC15B7C82}"/>
              </a:ext>
            </a:extLst>
          </p:cNvPr>
          <p:cNvSpPr>
            <a:spLocks noGrp="1"/>
          </p:cNvSpPr>
          <p:nvPr>
            <p:ph idx="1"/>
          </p:nvPr>
        </p:nvSpPr>
        <p:spPr/>
        <p:txBody>
          <a:bodyPr>
            <a:normAutofit/>
          </a:bodyPr>
          <a:lstStyle/>
          <a:p>
            <a:r>
              <a:rPr lang="en-US" sz="3600"/>
              <a:t>Good news is:  </a:t>
            </a:r>
          </a:p>
          <a:p>
            <a:pPr lvl="1"/>
            <a:r>
              <a:rPr lang="en-US" sz="3400"/>
              <a:t>No evidence of genetic shift to be more transmissible to humans</a:t>
            </a:r>
          </a:p>
          <a:p>
            <a:pPr lvl="1"/>
            <a:r>
              <a:rPr lang="en-US" sz="3400"/>
              <a:t>CDC and FDA messages supporting continued consumption of pasteurized milk and safety of beef products</a:t>
            </a:r>
          </a:p>
        </p:txBody>
      </p:sp>
    </p:spTree>
    <p:extLst>
      <p:ext uri="{BB962C8B-B14F-4D97-AF65-F5344CB8AC3E}">
        <p14:creationId xmlns:p14="http://schemas.microsoft.com/office/powerpoint/2010/main" val="57806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25454" b="6545"/>
          <a:stretch/>
        </p:blipFill>
        <p:spPr>
          <a:xfrm>
            <a:off x="3610685" y="300872"/>
            <a:ext cx="7213087" cy="6414183"/>
          </a:xfrm>
          <a:prstGeom prst="rect">
            <a:avLst/>
          </a:prstGeom>
        </p:spPr>
      </p:pic>
      <p:sp>
        <p:nvSpPr>
          <p:cNvPr id="4" name="Title 4">
            <a:extLst>
              <a:ext uri="{FF2B5EF4-FFF2-40B4-BE49-F238E27FC236}">
                <a16:creationId xmlns:a16="http://schemas.microsoft.com/office/drawing/2014/main" id="{687EAAB7-7595-BF0B-AC9D-4ABFE02602C7}"/>
              </a:ext>
            </a:extLst>
          </p:cNvPr>
          <p:cNvSpPr txBox="1">
            <a:spLocks/>
          </p:cNvSpPr>
          <p:nvPr/>
        </p:nvSpPr>
        <p:spPr>
          <a:xfrm>
            <a:off x="-65527" y="524523"/>
            <a:ext cx="3846916" cy="2218677"/>
          </a:xfrm>
          <a:prstGeom prst="rect">
            <a:avLst/>
          </a:prstGeom>
        </p:spPr>
        <p:txBody>
          <a:bodyPr lIns="91440" tIns="45720" rIns="91440" bIns="45720" anchor="b">
            <a:normAutofit fontScale="90000"/>
          </a:bodyPr>
          <a:lstStyle>
            <a:lvl1pPr algn="l" defTabSz="914400" rtl="0" eaLnBrk="1" latinLnBrk="0" hangingPunct="1">
              <a:lnSpc>
                <a:spcPct val="90000"/>
              </a:lnSpc>
              <a:spcBef>
                <a:spcPct val="0"/>
              </a:spcBef>
              <a:buNone/>
              <a:defRPr sz="4400" kern="1200">
                <a:solidFill>
                  <a:schemeClr val="bg2">
                    <a:lumMod val="25000"/>
                  </a:schemeClr>
                </a:solidFill>
                <a:latin typeface="Bahnschrift SemiBold"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A" sz="3600" b="1" i="0" u="none" strike="noStrike" kern="1200" cap="none" spc="0" normalizeH="0" baseline="0" noProof="0" dirty="0" err="1">
                <a:ln>
                  <a:noFill/>
                </a:ln>
                <a:solidFill>
                  <a:srgbClr val="92D050"/>
                </a:solidFill>
                <a:effectLst/>
                <a:uLnTx/>
                <a:uFillTx/>
                <a:latin typeface="Arial"/>
                <a:ea typeface="+mj-ea"/>
                <a:cs typeface="Arial"/>
              </a:rPr>
              <a:t>Life</a:t>
            </a:r>
            <a:r>
              <a:rPr kumimoji="0" lang="es-PA" sz="3600" b="1" i="0" u="none" strike="noStrike" kern="1200" cap="none" spc="0" normalizeH="0" baseline="0" noProof="0" dirty="0">
                <a:ln>
                  <a:noFill/>
                </a:ln>
                <a:solidFill>
                  <a:srgbClr val="92D050"/>
                </a:solidFill>
                <a:effectLst/>
                <a:uLnTx/>
                <a:uFillTx/>
                <a:latin typeface="Arial"/>
                <a:ea typeface="+mj-ea"/>
                <a:cs typeface="Arial"/>
              </a:rPr>
              <a:t> </a:t>
            </a:r>
            <a:r>
              <a:rPr kumimoji="0" lang="es-PA" sz="3600" b="1" i="0" u="none" strike="noStrike" kern="1200" cap="none" spc="0" normalizeH="0" baseline="0" noProof="0" dirty="0" err="1">
                <a:ln>
                  <a:noFill/>
                </a:ln>
                <a:solidFill>
                  <a:srgbClr val="92D050"/>
                </a:solidFill>
                <a:effectLst/>
                <a:uLnTx/>
                <a:uFillTx/>
                <a:latin typeface="Arial"/>
                <a:ea typeface="+mj-ea"/>
                <a:cs typeface="Arial"/>
              </a:rPr>
              <a:t>cycle</a:t>
            </a:r>
            <a:r>
              <a:rPr kumimoji="0" lang="es-PA" sz="3600" b="1" i="0" u="none" strike="noStrike" kern="1200" cap="none" spc="0" normalizeH="0" baseline="0" noProof="0" dirty="0">
                <a:ln>
                  <a:noFill/>
                </a:ln>
                <a:solidFill>
                  <a:srgbClr val="92D050"/>
                </a:solidFill>
                <a:effectLst/>
                <a:uLnTx/>
                <a:uFillTx/>
                <a:latin typeface="Arial"/>
                <a:ea typeface="+mj-ea"/>
                <a:cs typeface="Arial"/>
              </a:rPr>
              <a:t> </a:t>
            </a:r>
            <a:r>
              <a:rPr kumimoji="0" lang="es-PA" sz="3600" b="1" i="0" u="none" strike="noStrike" kern="1200" cap="none" spc="0" normalizeH="0" baseline="0" noProof="0" dirty="0" err="1">
                <a:ln>
                  <a:noFill/>
                </a:ln>
                <a:solidFill>
                  <a:srgbClr val="92D050"/>
                </a:solidFill>
                <a:effectLst/>
                <a:uLnTx/>
                <a:uFillTx/>
                <a:latin typeface="Arial"/>
                <a:ea typeface="+mj-ea"/>
                <a:cs typeface="Arial"/>
              </a:rPr>
              <a:t>of</a:t>
            </a:r>
            <a:r>
              <a:rPr kumimoji="0" lang="es-PA" sz="3600" b="1" i="0" u="none" strike="noStrike" kern="1200" cap="none" spc="0" normalizeH="0" baseline="0" noProof="0" dirty="0">
                <a:ln>
                  <a:noFill/>
                </a:ln>
                <a:solidFill>
                  <a:srgbClr val="92D050"/>
                </a:solidFill>
                <a:effectLst/>
                <a:uLnTx/>
                <a:uFillTx/>
                <a:latin typeface="Arial"/>
                <a:ea typeface="+mj-ea"/>
                <a:cs typeface="Arial"/>
              </a:rPr>
              <a:t> New </a:t>
            </a:r>
            <a:r>
              <a:rPr kumimoji="0" lang="es-PA" sz="3600" b="1" i="0" u="none" strike="noStrike" kern="1200" cap="none" spc="0" normalizeH="0" baseline="0" noProof="0" dirty="0" err="1">
                <a:ln>
                  <a:noFill/>
                </a:ln>
                <a:solidFill>
                  <a:srgbClr val="92D050"/>
                </a:solidFill>
                <a:effectLst/>
                <a:uLnTx/>
                <a:uFillTx/>
                <a:latin typeface="Arial"/>
                <a:ea typeface="+mj-ea"/>
                <a:cs typeface="Arial"/>
              </a:rPr>
              <a:t>World</a:t>
            </a:r>
            <a:r>
              <a:rPr kumimoji="0" lang="es-PA" sz="3600" b="1" i="0" u="none" strike="noStrike" kern="1200" cap="none" spc="0" normalizeH="0" baseline="0" noProof="0" dirty="0">
                <a:ln>
                  <a:noFill/>
                </a:ln>
                <a:solidFill>
                  <a:srgbClr val="92D050"/>
                </a:solidFill>
                <a:effectLst/>
                <a:uLnTx/>
                <a:uFillTx/>
                <a:latin typeface="Arial"/>
                <a:ea typeface="+mj-ea"/>
                <a:cs typeface="Arial"/>
              </a:rPr>
              <a:t> </a:t>
            </a:r>
            <a:r>
              <a:rPr kumimoji="0" lang="es-PA" sz="3600" b="1" i="0" u="none" strike="noStrike" kern="1200" cap="none" spc="0" normalizeH="0" baseline="0" noProof="0" dirty="0" err="1">
                <a:ln>
                  <a:noFill/>
                </a:ln>
                <a:solidFill>
                  <a:srgbClr val="92D050"/>
                </a:solidFill>
                <a:effectLst/>
                <a:uLnTx/>
                <a:uFillTx/>
                <a:latin typeface="Arial"/>
                <a:ea typeface="+mj-ea"/>
                <a:cs typeface="Arial"/>
              </a:rPr>
              <a:t>Screwworm</a:t>
            </a:r>
            <a:r>
              <a:rPr kumimoji="0" lang="es-PA" sz="3600" b="1" i="0" u="none" strike="noStrike" kern="1200" cap="none" spc="0" normalizeH="0" baseline="0" noProof="0" dirty="0">
                <a:ln>
                  <a:noFill/>
                </a:ln>
                <a:solidFill>
                  <a:srgbClr val="92D050"/>
                </a:solidFill>
                <a:effectLst/>
                <a:uLnTx/>
                <a:uFillTx/>
                <a:latin typeface="Arial"/>
                <a:ea typeface="+mj-ea"/>
                <a:cs typeface="Arial"/>
              </a:rPr>
              <a:t> (</a:t>
            </a:r>
            <a:r>
              <a:rPr kumimoji="0" lang="es-PA" sz="3600" b="1" i="1" u="none" strike="noStrike" kern="1200" cap="none" spc="0" normalizeH="0" baseline="0" noProof="0" dirty="0" err="1">
                <a:ln>
                  <a:noFill/>
                </a:ln>
                <a:solidFill>
                  <a:srgbClr val="92D050"/>
                </a:solidFill>
                <a:effectLst/>
                <a:uLnTx/>
                <a:uFillTx/>
                <a:latin typeface="Arial"/>
                <a:ea typeface="+mj-ea"/>
                <a:cs typeface="Arial"/>
              </a:rPr>
              <a:t>Cochliomyia</a:t>
            </a:r>
            <a:r>
              <a:rPr kumimoji="0" lang="es-PA" sz="3600" b="1" i="1" u="none" strike="noStrike" kern="1200" cap="none" spc="0" normalizeH="0" baseline="0" noProof="0" dirty="0">
                <a:ln>
                  <a:noFill/>
                </a:ln>
                <a:solidFill>
                  <a:srgbClr val="92D050"/>
                </a:solidFill>
                <a:effectLst/>
                <a:uLnTx/>
                <a:uFillTx/>
                <a:latin typeface="Arial"/>
                <a:ea typeface="+mj-ea"/>
                <a:cs typeface="Arial"/>
              </a:rPr>
              <a:t> </a:t>
            </a:r>
            <a:r>
              <a:rPr kumimoji="0" lang="es-PA" sz="3600" b="1" i="1" u="none" strike="noStrike" kern="1200" cap="none" spc="0" normalizeH="0" baseline="0" noProof="0" dirty="0" err="1">
                <a:ln>
                  <a:noFill/>
                </a:ln>
                <a:solidFill>
                  <a:srgbClr val="92D050"/>
                </a:solidFill>
                <a:effectLst/>
                <a:uLnTx/>
                <a:uFillTx/>
                <a:latin typeface="Arial"/>
                <a:ea typeface="+mj-ea"/>
                <a:cs typeface="Arial"/>
              </a:rPr>
              <a:t>hominivorax</a:t>
            </a:r>
            <a:r>
              <a:rPr kumimoji="0" lang="es-PA" sz="3600" b="1" i="0" u="none" strike="noStrike" kern="1200" cap="none" spc="0" normalizeH="0" baseline="0" noProof="0" dirty="0">
                <a:ln>
                  <a:noFill/>
                </a:ln>
                <a:solidFill>
                  <a:srgbClr val="92D050"/>
                </a:solidFill>
                <a:effectLst/>
                <a:uLnTx/>
                <a:uFillTx/>
                <a:latin typeface="Arial"/>
                <a:ea typeface="+mj-ea"/>
                <a:cs typeface="Arial"/>
              </a:rPr>
              <a:t>)</a:t>
            </a:r>
          </a:p>
        </p:txBody>
      </p:sp>
      <p:sp>
        <p:nvSpPr>
          <p:cNvPr id="3" name="Rectangle 2">
            <a:extLst>
              <a:ext uri="{FF2B5EF4-FFF2-40B4-BE49-F238E27FC236}">
                <a16:creationId xmlns:a16="http://schemas.microsoft.com/office/drawing/2014/main" id="{ABB48DF8-8204-EC9E-6523-E11DCE65F9E0}"/>
              </a:ext>
            </a:extLst>
          </p:cNvPr>
          <p:cNvSpPr/>
          <p:nvPr/>
        </p:nvSpPr>
        <p:spPr>
          <a:xfrm>
            <a:off x="7243172" y="520429"/>
            <a:ext cx="576942" cy="410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06AC170-B9A5-EEF2-1EC8-E4527926BE39}"/>
              </a:ext>
            </a:extLst>
          </p:cNvPr>
          <p:cNvSpPr/>
          <p:nvPr/>
        </p:nvSpPr>
        <p:spPr>
          <a:xfrm>
            <a:off x="9085574" y="1554910"/>
            <a:ext cx="913006" cy="248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2C8EC2E-C591-1CF9-2454-DB6A09C74255}"/>
              </a:ext>
            </a:extLst>
          </p:cNvPr>
          <p:cNvSpPr/>
          <p:nvPr/>
        </p:nvSpPr>
        <p:spPr>
          <a:xfrm>
            <a:off x="8603566" y="2415562"/>
            <a:ext cx="2002970" cy="646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063EF40-844B-BE32-2DCB-3B398477B410}"/>
              </a:ext>
            </a:extLst>
          </p:cNvPr>
          <p:cNvSpPr/>
          <p:nvPr/>
        </p:nvSpPr>
        <p:spPr>
          <a:xfrm>
            <a:off x="7075047" y="4714917"/>
            <a:ext cx="1992355"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CA8FBFF-39A7-BE24-36E8-4C2965DCF63B}"/>
              </a:ext>
            </a:extLst>
          </p:cNvPr>
          <p:cNvSpPr/>
          <p:nvPr/>
        </p:nvSpPr>
        <p:spPr>
          <a:xfrm>
            <a:off x="9413362" y="6027731"/>
            <a:ext cx="585218" cy="324548"/>
          </a:xfrm>
          <a:prstGeom prst="rect">
            <a:avLst/>
          </a:prstGeom>
          <a:solidFill>
            <a:srgbClr val="0F7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EA271A1-08CD-BC80-E360-BFECAE9E96C6}"/>
              </a:ext>
            </a:extLst>
          </p:cNvPr>
          <p:cNvSpPr/>
          <p:nvPr/>
        </p:nvSpPr>
        <p:spPr>
          <a:xfrm>
            <a:off x="4509379" y="6203865"/>
            <a:ext cx="1839677" cy="4442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04694B-8AB2-A0DA-D37C-D158CD67901B}"/>
              </a:ext>
            </a:extLst>
          </p:cNvPr>
          <p:cNvSpPr/>
          <p:nvPr/>
        </p:nvSpPr>
        <p:spPr>
          <a:xfrm>
            <a:off x="3804608" y="4305416"/>
            <a:ext cx="2923569" cy="6812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62FD42-1CA6-19D5-1252-7BE6F2EC470D}"/>
              </a:ext>
            </a:extLst>
          </p:cNvPr>
          <p:cNvSpPr/>
          <p:nvPr/>
        </p:nvSpPr>
        <p:spPr>
          <a:xfrm>
            <a:off x="4018844" y="1809957"/>
            <a:ext cx="2340652"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CA742B2-96BC-CCA1-1D67-D391E3C8E976}"/>
              </a:ext>
            </a:extLst>
          </p:cNvPr>
          <p:cNvSpPr txBox="1"/>
          <p:nvPr/>
        </p:nvSpPr>
        <p:spPr>
          <a:xfrm>
            <a:off x="4474381" y="6174663"/>
            <a:ext cx="17214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Larval Stage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(L-1, L-2, L-3)</a:t>
            </a:r>
          </a:p>
        </p:txBody>
      </p:sp>
      <p:sp>
        <p:nvSpPr>
          <p:cNvPr id="16" name="TextBox 15">
            <a:extLst>
              <a:ext uri="{FF2B5EF4-FFF2-40B4-BE49-F238E27FC236}">
                <a16:creationId xmlns:a16="http://schemas.microsoft.com/office/drawing/2014/main" id="{008F22DA-828D-6C54-2619-AF5A0818998E}"/>
              </a:ext>
            </a:extLst>
          </p:cNvPr>
          <p:cNvSpPr txBox="1"/>
          <p:nvPr/>
        </p:nvSpPr>
        <p:spPr>
          <a:xfrm>
            <a:off x="9353841" y="6027731"/>
            <a:ext cx="10150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21 days</a:t>
            </a:r>
          </a:p>
        </p:txBody>
      </p:sp>
      <p:sp>
        <p:nvSpPr>
          <p:cNvPr id="17" name="TextBox 16">
            <a:extLst>
              <a:ext uri="{FF2B5EF4-FFF2-40B4-BE49-F238E27FC236}">
                <a16:creationId xmlns:a16="http://schemas.microsoft.com/office/drawing/2014/main" id="{BB57DEEA-C4DC-ED35-04B4-62C6E20FAA5D}"/>
              </a:ext>
            </a:extLst>
          </p:cNvPr>
          <p:cNvSpPr txBox="1"/>
          <p:nvPr/>
        </p:nvSpPr>
        <p:spPr>
          <a:xfrm>
            <a:off x="7124992" y="495064"/>
            <a:ext cx="8133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Adult Flies</a:t>
            </a:r>
          </a:p>
        </p:txBody>
      </p:sp>
      <p:sp>
        <p:nvSpPr>
          <p:cNvPr id="18" name="TextBox 17">
            <a:extLst>
              <a:ext uri="{FF2B5EF4-FFF2-40B4-BE49-F238E27FC236}">
                <a16:creationId xmlns:a16="http://schemas.microsoft.com/office/drawing/2014/main" id="{F1BDDCB6-A4CE-C679-9322-ACAC42577110}"/>
              </a:ext>
            </a:extLst>
          </p:cNvPr>
          <p:cNvSpPr txBox="1"/>
          <p:nvPr/>
        </p:nvSpPr>
        <p:spPr>
          <a:xfrm>
            <a:off x="8934335" y="1540430"/>
            <a:ext cx="11498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lumMod val="50000"/>
                  </a:schemeClr>
                </a:solidFill>
                <a:effectLst/>
                <a:uLnTx/>
                <a:uFillTx/>
                <a:latin typeface="Arial" panose="020B0604020202020204" pitchFamily="34" charset="0"/>
                <a:ea typeface="+mn-ea"/>
                <a:cs typeface="Arial" panose="020B0604020202020204" pitchFamily="34" charset="0"/>
              </a:rPr>
              <a:t>Copulation</a:t>
            </a:r>
          </a:p>
        </p:txBody>
      </p:sp>
      <p:sp>
        <p:nvSpPr>
          <p:cNvPr id="19" name="TextBox 18">
            <a:extLst>
              <a:ext uri="{FF2B5EF4-FFF2-40B4-BE49-F238E27FC236}">
                <a16:creationId xmlns:a16="http://schemas.microsoft.com/office/drawing/2014/main" id="{517F2FC0-7F35-F7F2-4565-6E9D9AB01DDE}"/>
              </a:ext>
            </a:extLst>
          </p:cNvPr>
          <p:cNvSpPr txBox="1"/>
          <p:nvPr/>
        </p:nvSpPr>
        <p:spPr>
          <a:xfrm>
            <a:off x="8603566" y="2433555"/>
            <a:ext cx="2002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Gravid female fly searches for a host with a wound or orifice</a:t>
            </a:r>
          </a:p>
        </p:txBody>
      </p:sp>
      <p:sp>
        <p:nvSpPr>
          <p:cNvPr id="20" name="TextBox 19">
            <a:extLst>
              <a:ext uri="{FF2B5EF4-FFF2-40B4-BE49-F238E27FC236}">
                <a16:creationId xmlns:a16="http://schemas.microsoft.com/office/drawing/2014/main" id="{3D7E0EAF-5FF1-8C8A-DDD4-F4CEA74A8BE1}"/>
              </a:ext>
            </a:extLst>
          </p:cNvPr>
          <p:cNvSpPr txBox="1"/>
          <p:nvPr/>
        </p:nvSpPr>
        <p:spPr>
          <a:xfrm>
            <a:off x="7075047" y="4681279"/>
            <a:ext cx="20029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Gravid</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female fly lays eggs on wound or orifice</a:t>
            </a:r>
          </a:p>
        </p:txBody>
      </p:sp>
      <p:sp>
        <p:nvSpPr>
          <p:cNvPr id="21" name="TextBox 20">
            <a:extLst>
              <a:ext uri="{FF2B5EF4-FFF2-40B4-BE49-F238E27FC236}">
                <a16:creationId xmlns:a16="http://schemas.microsoft.com/office/drawing/2014/main" id="{02402446-A99D-69CC-B8EE-EC64F49A8BF2}"/>
              </a:ext>
            </a:extLst>
          </p:cNvPr>
          <p:cNvSpPr txBox="1"/>
          <p:nvPr/>
        </p:nvSpPr>
        <p:spPr>
          <a:xfrm>
            <a:off x="3762704" y="4311104"/>
            <a:ext cx="2874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L-3 larvae fall from the wound or orifice and buries itself in the ground to pupate</a:t>
            </a:r>
          </a:p>
        </p:txBody>
      </p:sp>
      <p:sp>
        <p:nvSpPr>
          <p:cNvPr id="22" name="TextBox 21">
            <a:extLst>
              <a:ext uri="{FF2B5EF4-FFF2-40B4-BE49-F238E27FC236}">
                <a16:creationId xmlns:a16="http://schemas.microsoft.com/office/drawing/2014/main" id="{B3A26B8B-8742-44C7-2BE2-ECFCB30A1670}"/>
              </a:ext>
            </a:extLst>
          </p:cNvPr>
          <p:cNvSpPr txBox="1"/>
          <p:nvPr/>
        </p:nvSpPr>
        <p:spPr>
          <a:xfrm>
            <a:off x="3911726" y="1802951"/>
            <a:ext cx="2554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n-ea"/>
                <a:cs typeface="Arial" panose="020B0604020202020204" pitchFamily="34" charset="0"/>
              </a:rPr>
              <a:t>Transition into pupa and then the fly emerges</a:t>
            </a:r>
          </a:p>
        </p:txBody>
      </p:sp>
      <p:sp>
        <p:nvSpPr>
          <p:cNvPr id="24" name="Arrow: Left 23">
            <a:extLst>
              <a:ext uri="{FF2B5EF4-FFF2-40B4-BE49-F238E27FC236}">
                <a16:creationId xmlns:a16="http://schemas.microsoft.com/office/drawing/2014/main" id="{BB3933D0-5499-5995-6AB3-EBB9744B90B9}"/>
              </a:ext>
            </a:extLst>
          </p:cNvPr>
          <p:cNvSpPr/>
          <p:nvPr/>
        </p:nvSpPr>
        <p:spPr>
          <a:xfrm>
            <a:off x="3263815" y="5187141"/>
            <a:ext cx="1554741" cy="47008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F2243119-093C-819F-9B0D-A3AAE2DD1AE7}"/>
                  </a:ext>
                </a:extLst>
              </p14:cNvPr>
              <p14:cNvContentPartPr/>
              <p14:nvPr/>
            </p14:nvContentPartPr>
            <p14:xfrm>
              <a:off x="8349769" y="6320306"/>
              <a:ext cx="10440" cy="360"/>
            </p14:xfrm>
          </p:contentPart>
        </mc:Choice>
        <mc:Fallback xmlns="">
          <p:pic>
            <p:nvPicPr>
              <p:cNvPr id="25" name="Ink 24">
                <a:extLst>
                  <a:ext uri="{FF2B5EF4-FFF2-40B4-BE49-F238E27FC236}">
                    <a16:creationId xmlns:a16="http://schemas.microsoft.com/office/drawing/2014/main" id="{F2243119-093C-819F-9B0D-A3AAE2DD1AE7}"/>
                  </a:ext>
                </a:extLst>
              </p:cNvPr>
              <p:cNvPicPr/>
              <p:nvPr/>
            </p:nvPicPr>
            <p:blipFill>
              <a:blip r:embed="rId5"/>
              <a:stretch>
                <a:fillRect/>
              </a:stretch>
            </p:blipFill>
            <p:spPr>
              <a:xfrm>
                <a:off x="8343649" y="6314186"/>
                <a:ext cx="22680" cy="12600"/>
              </a:xfrm>
              <a:prstGeom prst="rect">
                <a:avLst/>
              </a:prstGeom>
            </p:spPr>
          </p:pic>
        </mc:Fallback>
      </mc:AlternateContent>
      <p:sp>
        <p:nvSpPr>
          <p:cNvPr id="26" name="TextBox 25">
            <a:extLst>
              <a:ext uri="{FF2B5EF4-FFF2-40B4-BE49-F238E27FC236}">
                <a16:creationId xmlns:a16="http://schemas.microsoft.com/office/drawing/2014/main" id="{E43671B4-F1A6-8C94-5920-7CF84E0ECD76}"/>
              </a:ext>
            </a:extLst>
          </p:cNvPr>
          <p:cNvSpPr txBox="1"/>
          <p:nvPr/>
        </p:nvSpPr>
        <p:spPr>
          <a:xfrm>
            <a:off x="9293723" y="5754940"/>
            <a:ext cx="1324927" cy="92333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Eggs hatch in 12-24 hours</a:t>
            </a:r>
          </a:p>
        </p:txBody>
      </p:sp>
      <p:sp>
        <p:nvSpPr>
          <p:cNvPr id="28" name="TextBox 27">
            <a:extLst>
              <a:ext uri="{FF2B5EF4-FFF2-40B4-BE49-F238E27FC236}">
                <a16:creationId xmlns:a16="http://schemas.microsoft.com/office/drawing/2014/main" id="{0FE35DF8-A96F-3F03-797C-85C800558954}"/>
              </a:ext>
            </a:extLst>
          </p:cNvPr>
          <p:cNvSpPr txBox="1"/>
          <p:nvPr/>
        </p:nvSpPr>
        <p:spPr>
          <a:xfrm>
            <a:off x="3118925" y="5826690"/>
            <a:ext cx="1324927" cy="646331"/>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Larvae 5-7 days</a:t>
            </a:r>
          </a:p>
        </p:txBody>
      </p:sp>
      <p:sp>
        <p:nvSpPr>
          <p:cNvPr id="29" name="TextBox 28">
            <a:extLst>
              <a:ext uri="{FF2B5EF4-FFF2-40B4-BE49-F238E27FC236}">
                <a16:creationId xmlns:a16="http://schemas.microsoft.com/office/drawing/2014/main" id="{722F9782-EC6B-44BD-C06D-34AA3A0418FE}"/>
              </a:ext>
            </a:extLst>
          </p:cNvPr>
          <p:cNvSpPr txBox="1"/>
          <p:nvPr/>
        </p:nvSpPr>
        <p:spPr>
          <a:xfrm>
            <a:off x="3184452" y="3145076"/>
            <a:ext cx="1324927" cy="646331"/>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Pupae 6-8 days</a:t>
            </a:r>
          </a:p>
        </p:txBody>
      </p:sp>
      <p:sp>
        <p:nvSpPr>
          <p:cNvPr id="30" name="TextBox 29">
            <a:extLst>
              <a:ext uri="{FF2B5EF4-FFF2-40B4-BE49-F238E27FC236}">
                <a16:creationId xmlns:a16="http://schemas.microsoft.com/office/drawing/2014/main" id="{FEA766D5-538F-7676-1AE7-AFFA61F188B3}"/>
              </a:ext>
            </a:extLst>
          </p:cNvPr>
          <p:cNvSpPr txBox="1"/>
          <p:nvPr/>
        </p:nvSpPr>
        <p:spPr>
          <a:xfrm>
            <a:off x="9172274" y="303059"/>
            <a:ext cx="1651498" cy="646331"/>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Entire cycle as fast as 21 days</a:t>
            </a:r>
          </a:p>
        </p:txBody>
      </p:sp>
    </p:spTree>
    <p:extLst>
      <p:ext uri="{BB962C8B-B14F-4D97-AF65-F5344CB8AC3E}">
        <p14:creationId xmlns:p14="http://schemas.microsoft.com/office/powerpoint/2010/main" val="4013462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4" descr="Cows eating from trough">
            <a:extLst>
              <a:ext uri="{FF2B5EF4-FFF2-40B4-BE49-F238E27FC236}">
                <a16:creationId xmlns:a16="http://schemas.microsoft.com/office/drawing/2014/main" id="{D63C1198-4221-0B5C-C5E1-2300E06E0757}"/>
              </a:ext>
            </a:extLst>
          </p:cNvPr>
          <p:cNvPicPr>
            <a:picLocks noChangeAspect="1"/>
          </p:cNvPicPr>
          <p:nvPr/>
        </p:nvPicPr>
        <p:blipFill rotWithShape="1">
          <a:blip r:embed="rId2"/>
          <a:srcRect l="27592" r="27091" b="-2"/>
          <a:stretch/>
        </p:blipFill>
        <p:spPr>
          <a:xfrm>
            <a:off x="20" y="1731"/>
            <a:ext cx="4655830" cy="6858000"/>
          </a:xfrm>
          <a:prstGeom prst="rect">
            <a:avLst/>
          </a:prstGeom>
        </p:spPr>
      </p:pic>
      <p:sp>
        <p:nvSpPr>
          <p:cNvPr id="2" name="Title 1">
            <a:extLst>
              <a:ext uri="{FF2B5EF4-FFF2-40B4-BE49-F238E27FC236}">
                <a16:creationId xmlns:a16="http://schemas.microsoft.com/office/drawing/2014/main" id="{F9EDBA2A-E8A0-C3A5-59A2-586E91F750E5}"/>
              </a:ext>
            </a:extLst>
          </p:cNvPr>
          <p:cNvSpPr>
            <a:spLocks noGrp="1"/>
          </p:cNvSpPr>
          <p:nvPr>
            <p:ph type="title"/>
          </p:nvPr>
        </p:nvSpPr>
        <p:spPr>
          <a:xfrm>
            <a:off x="5025394" y="624110"/>
            <a:ext cx="5021516" cy="1280890"/>
          </a:xfrm>
        </p:spPr>
        <p:txBody>
          <a:bodyPr>
            <a:normAutofit/>
          </a:bodyPr>
          <a:lstStyle/>
          <a:p>
            <a:pPr>
              <a:lnSpc>
                <a:spcPct val="90000"/>
              </a:lnSpc>
            </a:pPr>
            <a:r>
              <a:rPr lang="en-US" sz="3100" dirty="0"/>
              <a:t>National Response to the Emerging Disease Event</a:t>
            </a:r>
          </a:p>
        </p:txBody>
      </p:sp>
      <p:sp>
        <p:nvSpPr>
          <p:cNvPr id="67" name="Content Placeholder 2">
            <a:extLst>
              <a:ext uri="{FF2B5EF4-FFF2-40B4-BE49-F238E27FC236}">
                <a16:creationId xmlns:a16="http://schemas.microsoft.com/office/drawing/2014/main" id="{FB5BAE6A-8C24-BFF6-F4BB-FACBC78124AE}"/>
              </a:ext>
            </a:extLst>
          </p:cNvPr>
          <p:cNvSpPr>
            <a:spLocks noGrp="1"/>
          </p:cNvSpPr>
          <p:nvPr>
            <p:ph idx="1"/>
          </p:nvPr>
        </p:nvSpPr>
        <p:spPr>
          <a:xfrm>
            <a:off x="5025394" y="1944130"/>
            <a:ext cx="5334709" cy="4598796"/>
          </a:xfrm>
        </p:spPr>
        <p:txBody>
          <a:bodyPr>
            <a:normAutofit/>
          </a:bodyPr>
          <a:lstStyle/>
          <a:p>
            <a:r>
              <a:rPr lang="en-US" sz="2400" dirty="0"/>
              <a:t>Multiple agencies</a:t>
            </a:r>
          </a:p>
          <a:p>
            <a:pPr lvl="1"/>
            <a:r>
              <a:rPr lang="en-US" sz="2000" dirty="0"/>
              <a:t>CDC – Human health component</a:t>
            </a:r>
          </a:p>
          <a:p>
            <a:pPr lvl="1"/>
            <a:r>
              <a:rPr lang="en-US" sz="2000" dirty="0"/>
              <a:t>FDA – Food safety component</a:t>
            </a:r>
          </a:p>
          <a:p>
            <a:pPr lvl="1"/>
            <a:r>
              <a:rPr lang="en-US" sz="2000" dirty="0"/>
              <a:t>USDA – Animal health and industries</a:t>
            </a:r>
          </a:p>
          <a:p>
            <a:r>
              <a:rPr lang="en-US" sz="2400" dirty="0"/>
              <a:t>Concern related to potential adaption of virus – human threat</a:t>
            </a:r>
          </a:p>
          <a:p>
            <a:r>
              <a:rPr lang="en-US" sz="2400" dirty="0"/>
              <a:t>Goal of response is to STAMP OUT this disease in dairy cattle</a:t>
            </a:r>
          </a:p>
          <a:p>
            <a:r>
              <a:rPr lang="en-US" sz="2400" dirty="0"/>
              <a:t>Much research is ongoing – Response is evolving</a:t>
            </a:r>
          </a:p>
        </p:txBody>
      </p:sp>
    </p:spTree>
    <p:extLst>
      <p:ext uri="{BB962C8B-B14F-4D97-AF65-F5344CB8AC3E}">
        <p14:creationId xmlns:p14="http://schemas.microsoft.com/office/powerpoint/2010/main" val="2227777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1EFA-CC50-B1B1-BD35-904C6551DDBC}"/>
              </a:ext>
            </a:extLst>
          </p:cNvPr>
          <p:cNvSpPr>
            <a:spLocks noGrp="1"/>
          </p:cNvSpPr>
          <p:nvPr>
            <p:ph type="title"/>
          </p:nvPr>
        </p:nvSpPr>
        <p:spPr>
          <a:xfrm>
            <a:off x="541867" y="787400"/>
            <a:ext cx="7145866" cy="778933"/>
          </a:xfrm>
        </p:spPr>
        <p:txBody>
          <a:bodyPr anchor="ctr">
            <a:normAutofit/>
          </a:bodyPr>
          <a:lstStyle/>
          <a:p>
            <a:r>
              <a:rPr lang="en-US" dirty="0">
                <a:solidFill>
                  <a:srgbClr val="92D050"/>
                </a:solidFill>
              </a:rPr>
              <a:t>Reportable Animal Disease</a:t>
            </a:r>
          </a:p>
        </p:txBody>
      </p:sp>
      <p:sp>
        <p:nvSpPr>
          <p:cNvPr id="8" name="Content Placeholder 7">
            <a:extLst>
              <a:ext uri="{FF2B5EF4-FFF2-40B4-BE49-F238E27FC236}">
                <a16:creationId xmlns:a16="http://schemas.microsoft.com/office/drawing/2014/main" id="{D437A542-9A9F-6AD4-397B-0A42FED314C7}"/>
              </a:ext>
            </a:extLst>
          </p:cNvPr>
          <p:cNvSpPr>
            <a:spLocks noGrp="1"/>
          </p:cNvSpPr>
          <p:nvPr>
            <p:ph idx="1"/>
          </p:nvPr>
        </p:nvSpPr>
        <p:spPr>
          <a:xfrm>
            <a:off x="458711" y="2031999"/>
            <a:ext cx="7312177" cy="4166973"/>
          </a:xfrm>
        </p:spPr>
        <p:txBody>
          <a:bodyPr>
            <a:normAutofit/>
          </a:bodyPr>
          <a:lstStyle/>
          <a:p>
            <a:r>
              <a:rPr lang="en-US" sz="3200" dirty="0">
                <a:solidFill>
                  <a:schemeClr val="tx1"/>
                </a:solidFill>
              </a:rPr>
              <a:t>Bronson Animal Disease Diagnostic Laboratory available to perform testing</a:t>
            </a:r>
          </a:p>
          <a:p>
            <a:r>
              <a:rPr lang="en-US" sz="3200" dirty="0">
                <a:solidFill>
                  <a:schemeClr val="tx1"/>
                </a:solidFill>
              </a:rPr>
              <a:t>Testing must be coordinated as an Emerging Disease Investigation, report online or contact Dr. Kitchen (850-251-1225)</a:t>
            </a:r>
          </a:p>
        </p:txBody>
      </p:sp>
      <p:pic>
        <p:nvPicPr>
          <p:cNvPr id="4" name="Content Placeholder 3">
            <a:extLst>
              <a:ext uri="{FF2B5EF4-FFF2-40B4-BE49-F238E27FC236}">
                <a16:creationId xmlns:a16="http://schemas.microsoft.com/office/drawing/2014/main" id="{400C1B5C-2AEF-564B-E025-589E687B5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5523" y="2031999"/>
            <a:ext cx="3319079" cy="3319079"/>
          </a:xfrm>
          <a:prstGeom prst="rect">
            <a:avLst/>
          </a:prstGeom>
        </p:spPr>
      </p:pic>
    </p:spTree>
    <p:extLst>
      <p:ext uri="{BB962C8B-B14F-4D97-AF65-F5344CB8AC3E}">
        <p14:creationId xmlns:p14="http://schemas.microsoft.com/office/powerpoint/2010/main" val="161491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C2B4E-31E5-4C0C-A5B0-55C9D744F7D9}"/>
              </a:ext>
            </a:extLst>
          </p:cNvPr>
          <p:cNvSpPr>
            <a:spLocks noGrp="1"/>
          </p:cNvSpPr>
          <p:nvPr>
            <p:ph type="title"/>
          </p:nvPr>
        </p:nvSpPr>
        <p:spPr/>
        <p:txBody>
          <a:bodyPr/>
          <a:lstStyle/>
          <a:p>
            <a:r>
              <a:rPr lang="en-US" dirty="0"/>
              <a:t>Questions? </a:t>
            </a:r>
          </a:p>
        </p:txBody>
      </p:sp>
      <p:pic>
        <p:nvPicPr>
          <p:cNvPr id="5" name="Content Placeholder 4" descr="Two pigs lying on a rock&#10;&#10;Description automatically generated with low confidence">
            <a:extLst>
              <a:ext uri="{FF2B5EF4-FFF2-40B4-BE49-F238E27FC236}">
                <a16:creationId xmlns:a16="http://schemas.microsoft.com/office/drawing/2014/main" id="{6AA07285-82F8-47BB-AB93-C405843234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0878" y="1545724"/>
            <a:ext cx="7223124" cy="4792265"/>
          </a:xfrm>
        </p:spPr>
      </p:pic>
    </p:spTree>
    <p:extLst>
      <p:ext uri="{BB962C8B-B14F-4D97-AF65-F5344CB8AC3E}">
        <p14:creationId xmlns:p14="http://schemas.microsoft.com/office/powerpoint/2010/main" val="372970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38C7B-511D-2A5E-5FFF-568BD9477FCD}"/>
              </a:ext>
            </a:extLst>
          </p:cNvPr>
          <p:cNvSpPr>
            <a:spLocks noGrp="1"/>
          </p:cNvSpPr>
          <p:nvPr>
            <p:ph type="title"/>
          </p:nvPr>
        </p:nvSpPr>
        <p:spPr>
          <a:xfrm>
            <a:off x="1286933" y="609600"/>
            <a:ext cx="10197494" cy="1099457"/>
          </a:xfrm>
        </p:spPr>
        <p:txBody>
          <a:bodyPr>
            <a:normAutofit/>
          </a:bodyPr>
          <a:lstStyle/>
          <a:p>
            <a:r>
              <a:rPr lang="en-US" dirty="0"/>
              <a:t>Why Is Screwworm Important?</a:t>
            </a:r>
          </a:p>
        </p:txBody>
      </p:sp>
      <p:sp>
        <p:nvSpPr>
          <p:cNvPr id="13"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7" name="Content Placeholder 4">
            <a:extLst>
              <a:ext uri="{FF2B5EF4-FFF2-40B4-BE49-F238E27FC236}">
                <a16:creationId xmlns:a16="http://schemas.microsoft.com/office/drawing/2014/main" id="{E49EBE99-40F0-EA82-A54A-70495E6E5F64}"/>
              </a:ext>
            </a:extLst>
          </p:cNvPr>
          <p:cNvGraphicFramePr>
            <a:graphicFrameLocks noGrp="1"/>
          </p:cNvGraphicFramePr>
          <p:nvPr>
            <p:ph idx="1"/>
            <p:extLst>
              <p:ext uri="{D42A27DB-BD31-4B8C-83A1-F6EECF244321}">
                <p14:modId xmlns:p14="http://schemas.microsoft.com/office/powerpoint/2010/main" val="2975387392"/>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7494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5763BB-ED14-1866-17CD-D5FC10188CD7}"/>
              </a:ext>
            </a:extLst>
          </p:cNvPr>
          <p:cNvPicPr>
            <a:picLocks noChangeAspect="1"/>
          </p:cNvPicPr>
          <p:nvPr/>
        </p:nvPicPr>
        <p:blipFill>
          <a:blip r:embed="rId3"/>
          <a:stretch>
            <a:fillRect/>
          </a:stretch>
        </p:blipFill>
        <p:spPr>
          <a:xfrm>
            <a:off x="1012902" y="0"/>
            <a:ext cx="10166195" cy="6858000"/>
          </a:xfrm>
          <a:prstGeom prst="rect">
            <a:avLst/>
          </a:prstGeom>
        </p:spPr>
      </p:pic>
    </p:spTree>
    <p:extLst>
      <p:ext uri="{BB962C8B-B14F-4D97-AF65-F5344CB8AC3E}">
        <p14:creationId xmlns:p14="http://schemas.microsoft.com/office/powerpoint/2010/main" val="4166834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CEA1-D655-C1A1-6ECF-19F67EADC903}"/>
              </a:ext>
            </a:extLst>
          </p:cNvPr>
          <p:cNvSpPr>
            <a:spLocks noGrp="1"/>
          </p:cNvSpPr>
          <p:nvPr>
            <p:ph type="title"/>
          </p:nvPr>
        </p:nvSpPr>
        <p:spPr>
          <a:xfrm>
            <a:off x="685799" y="609600"/>
            <a:ext cx="8588203" cy="827314"/>
          </a:xfrm>
        </p:spPr>
        <p:txBody>
          <a:bodyPr/>
          <a:lstStyle/>
          <a:p>
            <a:r>
              <a:rPr lang="en-US" dirty="0"/>
              <a:t>New World Screwworm</a:t>
            </a:r>
          </a:p>
        </p:txBody>
      </p:sp>
      <p:sp>
        <p:nvSpPr>
          <p:cNvPr id="3" name="Text Placeholder 2">
            <a:extLst>
              <a:ext uri="{FF2B5EF4-FFF2-40B4-BE49-F238E27FC236}">
                <a16:creationId xmlns:a16="http://schemas.microsoft.com/office/drawing/2014/main" id="{D8F696C3-5469-81F6-1C64-AA5B2E34BE1D}"/>
              </a:ext>
            </a:extLst>
          </p:cNvPr>
          <p:cNvSpPr>
            <a:spLocks noGrp="1"/>
          </p:cNvSpPr>
          <p:nvPr>
            <p:ph type="body" sz="quarter" idx="13"/>
          </p:nvPr>
        </p:nvSpPr>
        <p:spPr>
          <a:xfrm>
            <a:off x="677333" y="1179790"/>
            <a:ext cx="8596669" cy="514248"/>
          </a:xfrm>
        </p:spPr>
        <p:txBody>
          <a:bodyPr/>
          <a:lstStyle/>
          <a:p>
            <a:r>
              <a:rPr lang="en-US" dirty="0"/>
              <a:t> </a:t>
            </a:r>
          </a:p>
        </p:txBody>
      </p:sp>
      <p:pic>
        <p:nvPicPr>
          <p:cNvPr id="5" name="Picture 4">
            <a:extLst>
              <a:ext uri="{FF2B5EF4-FFF2-40B4-BE49-F238E27FC236}">
                <a16:creationId xmlns:a16="http://schemas.microsoft.com/office/drawing/2014/main" id="{A9EF35FC-BF7B-BC1C-0842-033DA260F80A}"/>
              </a:ext>
            </a:extLst>
          </p:cNvPr>
          <p:cNvPicPr>
            <a:picLocks noChangeAspect="1"/>
          </p:cNvPicPr>
          <p:nvPr/>
        </p:nvPicPr>
        <p:blipFill>
          <a:blip r:embed="rId3"/>
          <a:stretch>
            <a:fillRect/>
          </a:stretch>
        </p:blipFill>
        <p:spPr>
          <a:xfrm>
            <a:off x="685799" y="1436914"/>
            <a:ext cx="7017942" cy="5421086"/>
          </a:xfrm>
          <a:prstGeom prst="rect">
            <a:avLst/>
          </a:prstGeom>
        </p:spPr>
      </p:pic>
      <p:sp>
        <p:nvSpPr>
          <p:cNvPr id="4" name="Text Placeholder 3">
            <a:extLst>
              <a:ext uri="{FF2B5EF4-FFF2-40B4-BE49-F238E27FC236}">
                <a16:creationId xmlns:a16="http://schemas.microsoft.com/office/drawing/2014/main" id="{D2EB1BE1-D56F-ACF5-6CD2-B13E470B4EC5}"/>
              </a:ext>
            </a:extLst>
          </p:cNvPr>
          <p:cNvSpPr>
            <a:spLocks noGrp="1"/>
          </p:cNvSpPr>
          <p:nvPr>
            <p:ph type="body" idx="1"/>
          </p:nvPr>
        </p:nvSpPr>
        <p:spPr>
          <a:xfrm>
            <a:off x="677335" y="5678210"/>
            <a:ext cx="380487" cy="363152"/>
          </a:xfrm>
        </p:spPr>
        <p:txBody>
          <a:bodyPr>
            <a:normAutofit lnSpcReduction="10000"/>
          </a:bodyPr>
          <a:lstStyle/>
          <a:p>
            <a:r>
              <a:rPr lang="en-US" dirty="0"/>
              <a:t> </a:t>
            </a:r>
          </a:p>
        </p:txBody>
      </p:sp>
      <p:pic>
        <p:nvPicPr>
          <p:cNvPr id="6" name="Picture 5">
            <a:extLst>
              <a:ext uri="{FF2B5EF4-FFF2-40B4-BE49-F238E27FC236}">
                <a16:creationId xmlns:a16="http://schemas.microsoft.com/office/drawing/2014/main" id="{1D749A52-C139-CF37-20B4-5725A02E36E4}"/>
              </a:ext>
            </a:extLst>
          </p:cNvPr>
          <p:cNvPicPr>
            <a:picLocks noChangeAspect="1"/>
          </p:cNvPicPr>
          <p:nvPr/>
        </p:nvPicPr>
        <p:blipFill>
          <a:blip r:embed="rId4"/>
          <a:stretch>
            <a:fillRect/>
          </a:stretch>
        </p:blipFill>
        <p:spPr>
          <a:xfrm>
            <a:off x="6475445" y="205273"/>
            <a:ext cx="5532320" cy="4274974"/>
          </a:xfrm>
          <a:prstGeom prst="rect">
            <a:avLst/>
          </a:prstGeom>
        </p:spPr>
      </p:pic>
    </p:spTree>
    <p:extLst>
      <p:ext uri="{BB962C8B-B14F-4D97-AF65-F5344CB8AC3E}">
        <p14:creationId xmlns:p14="http://schemas.microsoft.com/office/powerpoint/2010/main" val="2686283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6B9B37-BBE2-F9B9-7453-28CDEA38AB22}"/>
              </a:ext>
            </a:extLst>
          </p:cNvPr>
          <p:cNvPicPr>
            <a:picLocks noChangeAspect="1"/>
          </p:cNvPicPr>
          <p:nvPr/>
        </p:nvPicPr>
        <p:blipFill>
          <a:blip r:embed="rId3"/>
          <a:srcRect b="443"/>
          <a:stretch/>
        </p:blipFill>
        <p:spPr>
          <a:xfrm>
            <a:off x="20" y="10"/>
            <a:ext cx="12191980" cy="6857990"/>
          </a:xfrm>
          <a:prstGeom prst="rect">
            <a:avLst/>
          </a:prstGeom>
        </p:spPr>
      </p:pic>
    </p:spTree>
    <p:extLst>
      <p:ext uri="{BB962C8B-B14F-4D97-AF65-F5344CB8AC3E}">
        <p14:creationId xmlns:p14="http://schemas.microsoft.com/office/powerpoint/2010/main" val="17312551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5951</TotalTime>
  <Words>3690</Words>
  <Application>Microsoft Office PowerPoint</Application>
  <PresentationFormat>Widescreen</PresentationFormat>
  <Paragraphs>429</Paragraphs>
  <Slides>52</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Century Gothic</vt:lpstr>
      <vt:lpstr>Trebuchet MS</vt:lpstr>
      <vt:lpstr>Wingdings 3</vt:lpstr>
      <vt:lpstr>Facet</vt:lpstr>
      <vt:lpstr>Foreign and Emerging Animal Disease Updates</vt:lpstr>
      <vt:lpstr>Division of Animal Industry</vt:lpstr>
      <vt:lpstr>New World Screwworm Myiasis</vt:lpstr>
      <vt:lpstr>New World Screwworm Myiasis</vt:lpstr>
      <vt:lpstr>PowerPoint Presentation</vt:lpstr>
      <vt:lpstr>Why Is Screwworm Important?</vt:lpstr>
      <vt:lpstr>PowerPoint Presentation</vt:lpstr>
      <vt:lpstr>New World Screwworm</vt:lpstr>
      <vt:lpstr>PowerPoint Presentation</vt:lpstr>
      <vt:lpstr>STERILE INSECT TECHNIQUE (SIT)</vt:lpstr>
      <vt:lpstr>STERILE INSECT TECHNIQUE (SIT)</vt:lpstr>
      <vt:lpstr>National Key Deer Refuge: 2016</vt:lpstr>
      <vt:lpstr>PowerPoint Presentation</vt:lpstr>
      <vt:lpstr>HISTORY of HEMORRHAGIC SWINE VIRUSES</vt:lpstr>
      <vt:lpstr>PowerPoint Presentation</vt:lpstr>
      <vt:lpstr>AFRICAN SWINE FEVER</vt:lpstr>
      <vt:lpstr>AFRICAN SWINE FEVER: CLINICAL DISEASE</vt:lpstr>
      <vt:lpstr>AFRICAN SWINE FEVER: TRANSMISSION</vt:lpstr>
      <vt:lpstr>PowerPoint Presentation</vt:lpstr>
      <vt:lpstr>US PORK INDUSTRY IMPACTS</vt:lpstr>
      <vt:lpstr>FDACS RESPONSE TO ASF</vt:lpstr>
      <vt:lpstr>Foot and Mouth Disease (FMD)</vt:lpstr>
      <vt:lpstr>Foot-and-mouth disease (FMD) is a severe, fast-spreading viral disease that primarily affects cloven-hooved animals, including cows, pigs, sheep, goats, and deer.</vt:lpstr>
      <vt:lpstr>The Foot and Mouth Disease Virus (FMDV)</vt:lpstr>
      <vt:lpstr>Why does it keep us up at night? </vt:lpstr>
      <vt:lpstr>High Morbidity Mixed Mortality</vt:lpstr>
      <vt:lpstr>PowerPoint Presentation</vt:lpstr>
      <vt:lpstr>History</vt:lpstr>
      <vt:lpstr>History</vt:lpstr>
      <vt:lpstr>Currently </vt:lpstr>
      <vt:lpstr> Currently</vt:lpstr>
      <vt:lpstr>Differential Diagnoses</vt:lpstr>
      <vt:lpstr>Scary details</vt:lpstr>
      <vt:lpstr>Animal Movement in the US </vt:lpstr>
      <vt:lpstr>Other Associated Movement in the US </vt:lpstr>
      <vt:lpstr>Preparedness: U.S. </vt:lpstr>
      <vt:lpstr>Highly Pathogenic Avian Influenza (HPAI)</vt:lpstr>
      <vt:lpstr>Highly Pathogenic Avian Influenza</vt:lpstr>
      <vt:lpstr>HPAI Signs of Illness</vt:lpstr>
      <vt:lpstr>PowerPoint Presentation</vt:lpstr>
      <vt:lpstr>HPAI in Wild Birds and Wild Mammals</vt:lpstr>
      <vt:lpstr>PowerPoint Presentation</vt:lpstr>
      <vt:lpstr>Florida HPAI cases in poultry cases in poultry</vt:lpstr>
      <vt:lpstr>And then there was ….</vt:lpstr>
      <vt:lpstr>Emerging Disease – Evolving Situation</vt:lpstr>
      <vt:lpstr>Emerging Disease – Evolving Situation</vt:lpstr>
      <vt:lpstr>Emerging Disease – Evolving Situation</vt:lpstr>
      <vt:lpstr>Emerging Disease – Evolving Situation</vt:lpstr>
      <vt:lpstr>MORE QUESTIONS THAN ANSWERS – BUT MANY ARE WORKING TO GET ANSWERS</vt:lpstr>
      <vt:lpstr>National Response to the Emerging Disease Event</vt:lpstr>
      <vt:lpstr>Reportable Animal Disease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Disease Update (ASF, CWD, FMD, HPAI and RHDV)</dc:title>
  <dc:creator>Fisch, Joe</dc:creator>
  <cp:lastModifiedBy>Crawford, Tracie</cp:lastModifiedBy>
  <cp:revision>10</cp:revision>
  <dcterms:created xsi:type="dcterms:W3CDTF">2025-01-27T19:09:54Z</dcterms:created>
  <dcterms:modified xsi:type="dcterms:W3CDTF">2025-05-28T22:02:20Z</dcterms:modified>
</cp:coreProperties>
</file>